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3.xml" ContentType="application/vnd.openxmlformats-officedocument.drawingml.chart+xml"/>
  <Override PartName="/ppt/drawings/drawing2.xml" ContentType="application/vnd.openxmlformats-officedocument.drawingml.chartshapes+xml"/>
  <Override PartName="/ppt/notesSlides/notesSlide2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88" r:id="rId3"/>
    <p:sldId id="257" r:id="rId4"/>
    <p:sldId id="281" r:id="rId5"/>
    <p:sldId id="259" r:id="rId6"/>
    <p:sldId id="278" r:id="rId7"/>
    <p:sldId id="279" r:id="rId8"/>
    <p:sldId id="258" r:id="rId9"/>
    <p:sldId id="282" r:id="rId10"/>
    <p:sldId id="283" r:id="rId11"/>
    <p:sldId id="260" r:id="rId12"/>
    <p:sldId id="285" r:id="rId13"/>
    <p:sldId id="284" r:id="rId14"/>
    <p:sldId id="262" r:id="rId15"/>
    <p:sldId id="291" r:id="rId16"/>
    <p:sldId id="265" r:id="rId17"/>
    <p:sldId id="287" r:id="rId18"/>
    <p:sldId id="296" r:id="rId19"/>
    <p:sldId id="297" r:id="rId20"/>
    <p:sldId id="295" r:id="rId21"/>
    <p:sldId id="323" r:id="rId22"/>
    <p:sldId id="324" r:id="rId23"/>
    <p:sldId id="300" r:id="rId24"/>
    <p:sldId id="304" r:id="rId25"/>
    <p:sldId id="261" r:id="rId26"/>
    <p:sldId id="301" r:id="rId27"/>
    <p:sldId id="302" r:id="rId28"/>
    <p:sldId id="303" r:id="rId29"/>
    <p:sldId id="306" r:id="rId30"/>
    <p:sldId id="264" r:id="rId31"/>
    <p:sldId id="307" r:id="rId32"/>
    <p:sldId id="269" r:id="rId33"/>
    <p:sldId id="308" r:id="rId34"/>
    <p:sldId id="266" r:id="rId35"/>
    <p:sldId id="310" r:id="rId36"/>
    <p:sldId id="327" r:id="rId37"/>
    <p:sldId id="289" r:id="rId38"/>
    <p:sldId id="312" r:id="rId39"/>
    <p:sldId id="270" r:id="rId40"/>
    <p:sldId id="313" r:id="rId41"/>
    <p:sldId id="271" r:id="rId42"/>
    <p:sldId id="315" r:id="rId43"/>
    <p:sldId id="272" r:id="rId44"/>
    <p:sldId id="273" r:id="rId45"/>
    <p:sldId id="274" r:id="rId46"/>
    <p:sldId id="317" r:id="rId47"/>
    <p:sldId id="319" r:id="rId48"/>
    <p:sldId id="320" r:id="rId49"/>
    <p:sldId id="321" r:id="rId50"/>
    <p:sldId id="322" r:id="rId51"/>
    <p:sldId id="290" r:id="rId52"/>
    <p:sldId id="277" r:id="rId53"/>
    <p:sldId id="328" r:id="rId54"/>
    <p:sldId id="325" r:id="rId55"/>
    <p:sldId id="345" r:id="rId56"/>
    <p:sldId id="346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263" r:id="rId65"/>
    <p:sldId id="336" r:id="rId66"/>
    <p:sldId id="337" r:id="rId67"/>
    <p:sldId id="338" r:id="rId68"/>
    <p:sldId id="267" r:id="rId69"/>
    <p:sldId id="268" r:id="rId70"/>
    <p:sldId id="339" r:id="rId71"/>
    <p:sldId id="340" r:id="rId72"/>
    <p:sldId id="341" r:id="rId73"/>
    <p:sldId id="342" r:id="rId74"/>
    <p:sldId id="343" r:id="rId75"/>
    <p:sldId id="344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91634" autoAdjust="0"/>
  </p:normalViewPr>
  <p:slideViewPr>
    <p:cSldViewPr snapToGrid="0">
      <p:cViewPr varScale="1">
        <p:scale>
          <a:sx n="72" d="100"/>
          <a:sy n="72" d="100"/>
        </p:scale>
        <p:origin x="9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OneDrive\Desktop\ISPASS\Evaluation_plots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USER\OneDrive\Desktop\ISPASS\4core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USER\OneDrive\Desktop\ISPASS\Evaluation_plo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61431623931629E-2"/>
          <c:y val="7.0901826035212959E-2"/>
          <c:w val="0.92602628205128201"/>
          <c:h val="0.574973624724090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'Speedup Berti perBench(Spec)'!$B$1</c:f>
              <c:strCache>
                <c:ptCount val="1"/>
                <c:pt idx="0">
                  <c:v>On-Commit Berti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rgbClr val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'Speedup Berti perBench(Spec)'!$A$2:$A$48</c:f>
              <c:strCache>
                <c:ptCount val="46"/>
                <c:pt idx="0">
                  <c:v>600.perlb-570B</c:v>
                </c:pt>
                <c:pt idx="1">
                  <c:v>602.gcc-1850B</c:v>
                </c:pt>
                <c:pt idx="2">
                  <c:v>602.gcc-2226B</c:v>
                </c:pt>
                <c:pt idx="3">
                  <c:v>602.gcc-734B</c:v>
                </c:pt>
                <c:pt idx="4">
                  <c:v>603.bwa-1740B</c:v>
                </c:pt>
                <c:pt idx="5">
                  <c:v>603.bwa-2609B</c:v>
                </c:pt>
                <c:pt idx="6">
                  <c:v>603.bwa-2931B</c:v>
                </c:pt>
                <c:pt idx="7">
                  <c:v>603.bwa-891B</c:v>
                </c:pt>
                <c:pt idx="8">
                  <c:v>605.mcf-1152B</c:v>
                </c:pt>
                <c:pt idx="9">
                  <c:v>605.mcf-1536B</c:v>
                </c:pt>
                <c:pt idx="10">
                  <c:v>605.mcf-1554B</c:v>
                </c:pt>
                <c:pt idx="11">
                  <c:v>605.mcf-1644B</c:v>
                </c:pt>
                <c:pt idx="12">
                  <c:v>605.mcf-472B</c:v>
                </c:pt>
                <c:pt idx="13">
                  <c:v>605.mcf-484B</c:v>
                </c:pt>
                <c:pt idx="14">
                  <c:v>605.mcf-665B</c:v>
                </c:pt>
                <c:pt idx="15">
                  <c:v>605.mcf-782B</c:v>
                </c:pt>
                <c:pt idx="16">
                  <c:v>605.mcf-994B</c:v>
                </c:pt>
                <c:pt idx="17">
                  <c:v>607.cactu-2421B</c:v>
                </c:pt>
                <c:pt idx="18">
                  <c:v>607.cactu-3477B</c:v>
                </c:pt>
                <c:pt idx="19">
                  <c:v>607.cactu-4004B</c:v>
                </c:pt>
                <c:pt idx="20">
                  <c:v>619.lbm-2676B</c:v>
                </c:pt>
                <c:pt idx="21">
                  <c:v>619.lbm-2677B</c:v>
                </c:pt>
                <c:pt idx="22">
                  <c:v>619.lbm-3766B</c:v>
                </c:pt>
                <c:pt idx="23">
                  <c:v>619.lbm-4268B</c:v>
                </c:pt>
                <c:pt idx="24">
                  <c:v>620.omnet-141B</c:v>
                </c:pt>
                <c:pt idx="25">
                  <c:v>620.omnet-874B</c:v>
                </c:pt>
                <c:pt idx="26">
                  <c:v>621.wrf-6673B</c:v>
                </c:pt>
                <c:pt idx="27">
                  <c:v>621.wrf-8065B</c:v>
                </c:pt>
                <c:pt idx="28">
                  <c:v>623.xalan-10B</c:v>
                </c:pt>
                <c:pt idx="29">
                  <c:v>623.xalan-165B</c:v>
                </c:pt>
                <c:pt idx="30">
                  <c:v>623.xalan-202B</c:v>
                </c:pt>
                <c:pt idx="31">
                  <c:v>628.pop2-17B</c:v>
                </c:pt>
                <c:pt idx="32">
                  <c:v>641.leela-1083B</c:v>
                </c:pt>
                <c:pt idx="33">
                  <c:v>649.foton-10881B</c:v>
                </c:pt>
                <c:pt idx="34">
                  <c:v>649.foton-1176B</c:v>
                </c:pt>
                <c:pt idx="35">
                  <c:v>649.foton-7084B</c:v>
                </c:pt>
                <c:pt idx="36">
                  <c:v>649.foton-8225B</c:v>
                </c:pt>
                <c:pt idx="37">
                  <c:v>654.roms-1007B</c:v>
                </c:pt>
                <c:pt idx="38">
                  <c:v>654.roms-1070B</c:v>
                </c:pt>
                <c:pt idx="39">
                  <c:v>654.roms-1390B</c:v>
                </c:pt>
                <c:pt idx="40">
                  <c:v>654.roms-1613B</c:v>
                </c:pt>
                <c:pt idx="41">
                  <c:v>654.roms-293B</c:v>
                </c:pt>
                <c:pt idx="42">
                  <c:v>654.roms-294B</c:v>
                </c:pt>
                <c:pt idx="43">
                  <c:v>654.roms-523B</c:v>
                </c:pt>
                <c:pt idx="44">
                  <c:v>657.xz-2302B</c:v>
                </c:pt>
                <c:pt idx="45">
                  <c:v>Geomean</c:v>
                </c:pt>
              </c:strCache>
            </c:strRef>
          </c:cat>
          <c:val>
            <c:numRef>
              <c:f>'Speedup Berti perBench(Spec)'!$B$2:$B$48</c:f>
              <c:numCache>
                <c:formatCode>0.00</c:formatCode>
                <c:ptCount val="46"/>
                <c:pt idx="0">
                  <c:v>1.0996795690000001</c:v>
                </c:pt>
                <c:pt idx="1">
                  <c:v>1.9189545800000001</c:v>
                </c:pt>
                <c:pt idx="2">
                  <c:v>4.2400882940000004</c:v>
                </c:pt>
                <c:pt idx="3">
                  <c:v>1.3988528259999999</c:v>
                </c:pt>
                <c:pt idx="4">
                  <c:v>1.5122859989999999</c:v>
                </c:pt>
                <c:pt idx="5">
                  <c:v>1.5121525950000001</c:v>
                </c:pt>
                <c:pt idx="6">
                  <c:v>1.2479735679999999</c:v>
                </c:pt>
                <c:pt idx="7">
                  <c:v>1.634814159</c:v>
                </c:pt>
                <c:pt idx="8">
                  <c:v>1.167787417</c:v>
                </c:pt>
                <c:pt idx="9">
                  <c:v>0.74204789439999996</c:v>
                </c:pt>
                <c:pt idx="10">
                  <c:v>0.9932813814</c:v>
                </c:pt>
                <c:pt idx="11">
                  <c:v>0.91795405539999997</c:v>
                </c:pt>
                <c:pt idx="12">
                  <c:v>1.1886055499999999</c:v>
                </c:pt>
                <c:pt idx="13">
                  <c:v>1.362039139</c:v>
                </c:pt>
                <c:pt idx="14">
                  <c:v>1.1632361369999999</c:v>
                </c:pt>
                <c:pt idx="15">
                  <c:v>1.163810352</c:v>
                </c:pt>
                <c:pt idx="16">
                  <c:v>1.0416627510000001</c:v>
                </c:pt>
                <c:pt idx="17">
                  <c:v>0.65403194779999996</c:v>
                </c:pt>
                <c:pt idx="18">
                  <c:v>0.67366809480000001</c:v>
                </c:pt>
                <c:pt idx="19">
                  <c:v>0.61444416040000005</c:v>
                </c:pt>
                <c:pt idx="20">
                  <c:v>0.90754354599999998</c:v>
                </c:pt>
                <c:pt idx="21">
                  <c:v>0.80633766019999997</c:v>
                </c:pt>
                <c:pt idx="22">
                  <c:v>0.83732819209999998</c:v>
                </c:pt>
                <c:pt idx="23">
                  <c:v>0.80914450910000002</c:v>
                </c:pt>
                <c:pt idx="24">
                  <c:v>1.062159308</c:v>
                </c:pt>
                <c:pt idx="25">
                  <c:v>1.066614035</c:v>
                </c:pt>
                <c:pt idx="26">
                  <c:v>1.1595605090000001</c:v>
                </c:pt>
                <c:pt idx="27">
                  <c:v>1.184419157</c:v>
                </c:pt>
                <c:pt idx="28">
                  <c:v>0.91912099250000001</c:v>
                </c:pt>
                <c:pt idx="29">
                  <c:v>1.514537308</c:v>
                </c:pt>
                <c:pt idx="30">
                  <c:v>2.1637740569999999</c:v>
                </c:pt>
                <c:pt idx="31">
                  <c:v>1.044849116</c:v>
                </c:pt>
                <c:pt idx="32">
                  <c:v>1.1615869649999999</c:v>
                </c:pt>
                <c:pt idx="33">
                  <c:v>1.173293286</c:v>
                </c:pt>
                <c:pt idx="34">
                  <c:v>1.7102993129999999</c:v>
                </c:pt>
                <c:pt idx="35">
                  <c:v>1.651217492</c:v>
                </c:pt>
                <c:pt idx="36">
                  <c:v>1.7159437369999999</c:v>
                </c:pt>
                <c:pt idx="37">
                  <c:v>1.233724467</c:v>
                </c:pt>
                <c:pt idx="38">
                  <c:v>1.689566634</c:v>
                </c:pt>
                <c:pt idx="39">
                  <c:v>1.681823611</c:v>
                </c:pt>
                <c:pt idx="40">
                  <c:v>1.1557923939999999</c:v>
                </c:pt>
                <c:pt idx="41">
                  <c:v>1.307016736</c:v>
                </c:pt>
                <c:pt idx="42">
                  <c:v>1.3705899210000001</c:v>
                </c:pt>
                <c:pt idx="43">
                  <c:v>1.791431593</c:v>
                </c:pt>
                <c:pt idx="44">
                  <c:v>1.0468672649999999</c:v>
                </c:pt>
                <c:pt idx="45" formatCode="General">
                  <c:v>1.2142642408405866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99-4D6C-B3E0-70E3D3A708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"/>
        <c:axId val="54367028"/>
        <c:axId val="44304555"/>
      </c:barChart>
      <c:catAx>
        <c:axId val="54367028"/>
        <c:scaling>
          <c:orientation val="minMax"/>
        </c:scaling>
        <c:delete val="0"/>
        <c:axPos val="b"/>
        <c:numFmt formatCode="General" sourceLinked="0"/>
        <c:majorTickMark val="none"/>
        <c:minorTickMark val="out"/>
        <c:tickLblPos val="nextTo"/>
        <c:spPr>
          <a:ln w="9525">
            <a:solidFill>
              <a:srgbClr val="000000"/>
            </a:solidFill>
            <a:round/>
          </a:ln>
        </c:spPr>
        <c:txPr>
          <a:bodyPr rot="-2700000"/>
          <a:lstStyle/>
          <a:p>
            <a:pPr>
              <a:defRPr/>
            </a:pPr>
            <a:endParaRPr lang="en-US"/>
          </a:p>
        </c:txPr>
        <c:crossAx val="44304555"/>
        <c:crosses val="autoZero"/>
        <c:auto val="1"/>
        <c:lblAlgn val="ctr"/>
        <c:lblOffset val="0"/>
        <c:tickLblSkip val="1"/>
        <c:noMultiLvlLbl val="0"/>
      </c:catAx>
      <c:valAx>
        <c:axId val="44304555"/>
        <c:scaling>
          <c:orientation val="minMax"/>
          <c:max val="2.4"/>
          <c:min val="0.6"/>
        </c:scaling>
        <c:delete val="0"/>
        <c:axPos val="l"/>
        <c:majorGridlines>
          <c:spPr>
            <a:ln w="6350">
              <a:solidFill>
                <a:schemeClr val="bg1">
                  <a:lumMod val="85000"/>
                </a:schemeClr>
              </a:solidFill>
              <a:round/>
            </a:ln>
          </c:spPr>
        </c:majorGridlines>
        <c:minorGridlines>
          <c:spPr>
            <a:ln w="6350">
              <a:solidFill>
                <a:schemeClr val="bg1">
                  <a:lumMod val="95000"/>
                </a:schemeClr>
              </a:solidFill>
              <a:round/>
            </a:ln>
          </c:spPr>
        </c:minorGridlines>
        <c:title>
          <c:tx>
            <c:rich>
              <a:bodyPr rot="-5400000"/>
              <a:lstStyle/>
              <a:p>
                <a:pPr>
                  <a:defRPr sz="1800" b="0"/>
                </a:pPr>
                <a:r>
                  <a:rPr lang="en-IN" sz="1800" b="0"/>
                  <a:t>Speedup</a:t>
                </a:r>
              </a:p>
            </c:rich>
          </c:tx>
          <c:layout>
            <c:manualLayout>
              <c:xMode val="edge"/>
              <c:yMode val="edge"/>
              <c:x val="6.7287489128159048E-4"/>
              <c:y val="0.2521121652024903"/>
            </c:manualLayout>
          </c:layout>
          <c:overlay val="0"/>
          <c:spPr>
            <a:noFill/>
            <a:ln w="0">
              <a:noFill/>
            </a:ln>
          </c:spPr>
        </c:title>
        <c:numFmt formatCode="[$-409]0.0" sourceLinked="0"/>
        <c:majorTickMark val="out"/>
        <c:minorTickMark val="none"/>
        <c:tickLblPos val="nextTo"/>
        <c:spPr>
          <a:ln w="9525">
            <a:solidFill>
              <a:srgbClr val="000000"/>
            </a:solidFill>
            <a:round/>
          </a:ln>
        </c:spPr>
        <c:crossAx val="54367028"/>
        <c:crossesAt val="0"/>
        <c:crossBetween val="between"/>
        <c:majorUnit val="0.2"/>
        <c:minorUnit val="0.05"/>
      </c:valAx>
      <c:spPr>
        <a:noFill/>
        <a:ln w="6350">
          <a:solidFill>
            <a:srgbClr val="000000"/>
          </a:solidFill>
        </a:ln>
      </c:spPr>
    </c:plotArea>
    <c:plotVisOnly val="1"/>
    <c:dispBlanksAs val="gap"/>
    <c:showDLblsOverMax val="1"/>
  </c:chart>
  <c:spPr>
    <a:solidFill>
      <a:srgbClr val="FFFFFF"/>
    </a:solidFill>
    <a:ln w="9360">
      <a:noFill/>
    </a:ln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30337331075241"/>
          <c:y val="6.9277477799506076E-2"/>
          <c:w val="0.81237849082362701"/>
          <c:h val="0.82108996066230744"/>
        </c:manualLayout>
      </c:layout>
      <c:lineChart>
        <c:grouping val="standard"/>
        <c:varyColors val="0"/>
        <c:ser>
          <c:idx val="2"/>
          <c:order val="0"/>
          <c:tx>
            <c:strRef>
              <c:f>'4core_2'!$A$1</c:f>
              <c:strCache>
                <c:ptCount val="1"/>
                <c:pt idx="0">
                  <c:v>TSB</c:v>
                </c:pt>
              </c:strCache>
            </c:strRef>
          </c:tx>
          <c:spPr>
            <a:ln w="19050">
              <a:solidFill>
                <a:schemeClr val="bg1">
                  <a:lumMod val="75000"/>
                </a:schemeClr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'4core_2'!$A$2:$A$172</c:f>
              <c:numCache>
                <c:formatCode>General</c:formatCode>
                <c:ptCount val="171"/>
                <c:pt idx="0">
                  <c:v>0.81469999999999998</c:v>
                </c:pt>
                <c:pt idx="1">
                  <c:v>0.83740000000000003</c:v>
                </c:pt>
                <c:pt idx="2">
                  <c:v>0.85819999999999996</c:v>
                </c:pt>
                <c:pt idx="3">
                  <c:v>0.85929999999999995</c:v>
                </c:pt>
                <c:pt idx="4">
                  <c:v>0.8649</c:v>
                </c:pt>
                <c:pt idx="5">
                  <c:v>0.86560000000000004</c:v>
                </c:pt>
                <c:pt idx="6">
                  <c:v>0.88959999999999995</c:v>
                </c:pt>
                <c:pt idx="7">
                  <c:v>0.91859999999999997</c:v>
                </c:pt>
                <c:pt idx="8">
                  <c:v>0.92569999999999997</c:v>
                </c:pt>
                <c:pt idx="9">
                  <c:v>0.93720000000000003</c:v>
                </c:pt>
                <c:pt idx="10">
                  <c:v>0.93910000000000005</c:v>
                </c:pt>
                <c:pt idx="11">
                  <c:v>0.94020000000000004</c:v>
                </c:pt>
                <c:pt idx="12">
                  <c:v>0.95440000000000003</c:v>
                </c:pt>
                <c:pt idx="13">
                  <c:v>0.97019999999999995</c:v>
                </c:pt>
                <c:pt idx="14">
                  <c:v>0.97030000000000005</c:v>
                </c:pt>
                <c:pt idx="15">
                  <c:v>0.97609999999999997</c:v>
                </c:pt>
                <c:pt idx="16">
                  <c:v>0.97770000000000001</c:v>
                </c:pt>
                <c:pt idx="17">
                  <c:v>0.97950000000000004</c:v>
                </c:pt>
                <c:pt idx="18">
                  <c:v>0.97960000000000003</c:v>
                </c:pt>
                <c:pt idx="19">
                  <c:v>0.98209999999999997</c:v>
                </c:pt>
                <c:pt idx="20">
                  <c:v>0.98280000000000001</c:v>
                </c:pt>
                <c:pt idx="21">
                  <c:v>0.99129999999999996</c:v>
                </c:pt>
                <c:pt idx="22">
                  <c:v>0.99139999999999995</c:v>
                </c:pt>
                <c:pt idx="23">
                  <c:v>0.99399999999999999</c:v>
                </c:pt>
                <c:pt idx="24">
                  <c:v>0.996</c:v>
                </c:pt>
                <c:pt idx="25">
                  <c:v>0.99670000000000003</c:v>
                </c:pt>
                <c:pt idx="26">
                  <c:v>0.99709999999999999</c:v>
                </c:pt>
                <c:pt idx="27">
                  <c:v>0.99829999999999997</c:v>
                </c:pt>
                <c:pt idx="28">
                  <c:v>1.0013000000000001</c:v>
                </c:pt>
                <c:pt idx="29">
                  <c:v>1.0041</c:v>
                </c:pt>
                <c:pt idx="30">
                  <c:v>1.0048999999999999</c:v>
                </c:pt>
                <c:pt idx="31">
                  <c:v>1.0058</c:v>
                </c:pt>
                <c:pt idx="32">
                  <c:v>1.006</c:v>
                </c:pt>
                <c:pt idx="33">
                  <c:v>1.008</c:v>
                </c:pt>
                <c:pt idx="34">
                  <c:v>1.0103</c:v>
                </c:pt>
                <c:pt idx="35">
                  <c:v>1.0114000000000001</c:v>
                </c:pt>
                <c:pt idx="36">
                  <c:v>1.0119</c:v>
                </c:pt>
                <c:pt idx="37">
                  <c:v>1.0129999999999999</c:v>
                </c:pt>
                <c:pt idx="38">
                  <c:v>1.0145</c:v>
                </c:pt>
                <c:pt idx="39">
                  <c:v>1.0176000000000001</c:v>
                </c:pt>
                <c:pt idx="40">
                  <c:v>1.0195000000000001</c:v>
                </c:pt>
                <c:pt idx="41">
                  <c:v>1.0204</c:v>
                </c:pt>
                <c:pt idx="42">
                  <c:v>1.0227999999999999</c:v>
                </c:pt>
                <c:pt idx="43">
                  <c:v>1.0268999999999999</c:v>
                </c:pt>
                <c:pt idx="44">
                  <c:v>1.0283</c:v>
                </c:pt>
                <c:pt idx="45">
                  <c:v>1.0286999999999999</c:v>
                </c:pt>
                <c:pt idx="46">
                  <c:v>1.0287999999999999</c:v>
                </c:pt>
                <c:pt idx="47">
                  <c:v>1.0321</c:v>
                </c:pt>
                <c:pt idx="48">
                  <c:v>1.0326</c:v>
                </c:pt>
                <c:pt idx="49">
                  <c:v>1.0348999999999999</c:v>
                </c:pt>
                <c:pt idx="50">
                  <c:v>1.0351999999999999</c:v>
                </c:pt>
                <c:pt idx="51">
                  <c:v>1.04</c:v>
                </c:pt>
                <c:pt idx="52">
                  <c:v>1.0423</c:v>
                </c:pt>
                <c:pt idx="53">
                  <c:v>1.0427999999999999</c:v>
                </c:pt>
                <c:pt idx="54">
                  <c:v>1.0431999999999999</c:v>
                </c:pt>
                <c:pt idx="55">
                  <c:v>1.0431999999999999</c:v>
                </c:pt>
                <c:pt idx="56">
                  <c:v>1.0437000000000001</c:v>
                </c:pt>
                <c:pt idx="57">
                  <c:v>1.0466</c:v>
                </c:pt>
                <c:pt idx="58">
                  <c:v>1.0467</c:v>
                </c:pt>
                <c:pt idx="59">
                  <c:v>1.0467</c:v>
                </c:pt>
                <c:pt idx="60">
                  <c:v>1.0477000000000001</c:v>
                </c:pt>
                <c:pt idx="61">
                  <c:v>1.048</c:v>
                </c:pt>
                <c:pt idx="62">
                  <c:v>1.0489999999999999</c:v>
                </c:pt>
                <c:pt idx="63">
                  <c:v>1.0538000000000001</c:v>
                </c:pt>
                <c:pt idx="64">
                  <c:v>1.0648</c:v>
                </c:pt>
                <c:pt idx="65">
                  <c:v>1.0669999999999999</c:v>
                </c:pt>
                <c:pt idx="66">
                  <c:v>1.0682</c:v>
                </c:pt>
                <c:pt idx="67">
                  <c:v>1.0683</c:v>
                </c:pt>
                <c:pt idx="68">
                  <c:v>1.0687</c:v>
                </c:pt>
                <c:pt idx="69">
                  <c:v>1.0712999999999999</c:v>
                </c:pt>
                <c:pt idx="70">
                  <c:v>1.0757000000000001</c:v>
                </c:pt>
                <c:pt idx="71">
                  <c:v>1.0763</c:v>
                </c:pt>
                <c:pt idx="72">
                  <c:v>1.0779000000000001</c:v>
                </c:pt>
                <c:pt idx="73">
                  <c:v>1.0785</c:v>
                </c:pt>
                <c:pt idx="74">
                  <c:v>1.0803</c:v>
                </c:pt>
                <c:pt idx="75">
                  <c:v>1.0827</c:v>
                </c:pt>
                <c:pt idx="76">
                  <c:v>1.0835999999999999</c:v>
                </c:pt>
                <c:pt idx="77">
                  <c:v>1.0838000000000001</c:v>
                </c:pt>
                <c:pt idx="78">
                  <c:v>1.0848</c:v>
                </c:pt>
                <c:pt idx="79">
                  <c:v>1.0898000000000001</c:v>
                </c:pt>
                <c:pt idx="80">
                  <c:v>1.0903</c:v>
                </c:pt>
                <c:pt idx="81">
                  <c:v>1.0928</c:v>
                </c:pt>
                <c:pt idx="82">
                  <c:v>1.0981000000000001</c:v>
                </c:pt>
                <c:pt idx="83">
                  <c:v>1.1026</c:v>
                </c:pt>
                <c:pt idx="84">
                  <c:v>1.1036999999999999</c:v>
                </c:pt>
                <c:pt idx="85">
                  <c:v>1.1051</c:v>
                </c:pt>
                <c:pt idx="86">
                  <c:v>1.1072</c:v>
                </c:pt>
                <c:pt idx="87">
                  <c:v>1.1086</c:v>
                </c:pt>
                <c:pt idx="88">
                  <c:v>1.109</c:v>
                </c:pt>
                <c:pt idx="89">
                  <c:v>1.1121000000000001</c:v>
                </c:pt>
                <c:pt idx="90">
                  <c:v>1.1121000000000001</c:v>
                </c:pt>
                <c:pt idx="91">
                  <c:v>1.1126</c:v>
                </c:pt>
                <c:pt idx="92">
                  <c:v>1.1142000000000001</c:v>
                </c:pt>
                <c:pt idx="93">
                  <c:v>1.1144000000000001</c:v>
                </c:pt>
                <c:pt idx="94">
                  <c:v>1.1146</c:v>
                </c:pt>
                <c:pt idx="95">
                  <c:v>1.1146</c:v>
                </c:pt>
                <c:pt idx="96">
                  <c:v>1.1147</c:v>
                </c:pt>
                <c:pt idx="97">
                  <c:v>1.1246</c:v>
                </c:pt>
                <c:pt idx="98">
                  <c:v>1.1304000000000001</c:v>
                </c:pt>
                <c:pt idx="99">
                  <c:v>1.1309</c:v>
                </c:pt>
                <c:pt idx="100">
                  <c:v>1.1312</c:v>
                </c:pt>
                <c:pt idx="101">
                  <c:v>1.1344000000000001</c:v>
                </c:pt>
                <c:pt idx="102">
                  <c:v>1.1371</c:v>
                </c:pt>
                <c:pt idx="103">
                  <c:v>1.1395</c:v>
                </c:pt>
                <c:pt idx="104">
                  <c:v>1.1418999999999999</c:v>
                </c:pt>
                <c:pt idx="105">
                  <c:v>1.1423000000000001</c:v>
                </c:pt>
                <c:pt idx="106">
                  <c:v>1.1452</c:v>
                </c:pt>
                <c:pt idx="107">
                  <c:v>1.1474</c:v>
                </c:pt>
                <c:pt idx="108">
                  <c:v>1.1480999999999999</c:v>
                </c:pt>
                <c:pt idx="109">
                  <c:v>1.1518999999999999</c:v>
                </c:pt>
                <c:pt idx="110">
                  <c:v>1.1526000000000001</c:v>
                </c:pt>
                <c:pt idx="111">
                  <c:v>1.1592</c:v>
                </c:pt>
                <c:pt idx="112">
                  <c:v>1.1652</c:v>
                </c:pt>
                <c:pt idx="113">
                  <c:v>1.1780999999999999</c:v>
                </c:pt>
                <c:pt idx="114">
                  <c:v>1.18</c:v>
                </c:pt>
                <c:pt idx="115">
                  <c:v>1.1859999999999999</c:v>
                </c:pt>
                <c:pt idx="116">
                  <c:v>1.1861999999999999</c:v>
                </c:pt>
                <c:pt idx="117">
                  <c:v>1.1893</c:v>
                </c:pt>
                <c:pt idx="118">
                  <c:v>1.1903999999999999</c:v>
                </c:pt>
                <c:pt idx="119">
                  <c:v>1.1981999999999999</c:v>
                </c:pt>
                <c:pt idx="120">
                  <c:v>1.2011000000000001</c:v>
                </c:pt>
                <c:pt idx="121">
                  <c:v>1.2115</c:v>
                </c:pt>
                <c:pt idx="122">
                  <c:v>1.2133</c:v>
                </c:pt>
                <c:pt idx="123">
                  <c:v>1.2151000000000001</c:v>
                </c:pt>
                <c:pt idx="124">
                  <c:v>1.2191000000000001</c:v>
                </c:pt>
                <c:pt idx="125">
                  <c:v>1.2202999999999999</c:v>
                </c:pt>
                <c:pt idx="126">
                  <c:v>1.2208000000000001</c:v>
                </c:pt>
                <c:pt idx="127">
                  <c:v>1.2267999999999999</c:v>
                </c:pt>
                <c:pt idx="128">
                  <c:v>1.2290000000000001</c:v>
                </c:pt>
                <c:pt idx="129">
                  <c:v>1.2292000000000001</c:v>
                </c:pt>
                <c:pt idx="130">
                  <c:v>1.2326999999999999</c:v>
                </c:pt>
                <c:pt idx="131">
                  <c:v>1.2337</c:v>
                </c:pt>
                <c:pt idx="132">
                  <c:v>1.2366999999999999</c:v>
                </c:pt>
                <c:pt idx="133">
                  <c:v>1.248</c:v>
                </c:pt>
                <c:pt idx="134">
                  <c:v>1.2495000000000001</c:v>
                </c:pt>
                <c:pt idx="135">
                  <c:v>1.2621</c:v>
                </c:pt>
                <c:pt idx="136">
                  <c:v>1.268</c:v>
                </c:pt>
                <c:pt idx="137">
                  <c:v>1.2685</c:v>
                </c:pt>
                <c:pt idx="138">
                  <c:v>1.2755000000000001</c:v>
                </c:pt>
                <c:pt idx="139">
                  <c:v>1.2837000000000001</c:v>
                </c:pt>
                <c:pt idx="140">
                  <c:v>1.2905</c:v>
                </c:pt>
                <c:pt idx="141">
                  <c:v>1.2943</c:v>
                </c:pt>
                <c:pt idx="142">
                  <c:v>1.2998000000000001</c:v>
                </c:pt>
                <c:pt idx="143">
                  <c:v>1.3052999999999999</c:v>
                </c:pt>
                <c:pt idx="144">
                  <c:v>1.3147</c:v>
                </c:pt>
                <c:pt idx="145">
                  <c:v>1.3223</c:v>
                </c:pt>
                <c:pt idx="146">
                  <c:v>1.3269</c:v>
                </c:pt>
                <c:pt idx="147">
                  <c:v>1.3451</c:v>
                </c:pt>
                <c:pt idx="148">
                  <c:v>1.3705000000000001</c:v>
                </c:pt>
                <c:pt idx="149">
                  <c:v>1.3708</c:v>
                </c:pt>
                <c:pt idx="150">
                  <c:v>1.3828</c:v>
                </c:pt>
                <c:pt idx="151">
                  <c:v>1.3879999999999999</c:v>
                </c:pt>
                <c:pt idx="152">
                  <c:v>1.3946000000000001</c:v>
                </c:pt>
                <c:pt idx="153">
                  <c:v>1.3959999999999999</c:v>
                </c:pt>
                <c:pt idx="154">
                  <c:v>1.411</c:v>
                </c:pt>
                <c:pt idx="155">
                  <c:v>1.4358</c:v>
                </c:pt>
                <c:pt idx="156">
                  <c:v>1.4538</c:v>
                </c:pt>
                <c:pt idx="157">
                  <c:v>1.4719</c:v>
                </c:pt>
                <c:pt idx="158">
                  <c:v>1.5014000000000001</c:v>
                </c:pt>
                <c:pt idx="159">
                  <c:v>1.5343</c:v>
                </c:pt>
                <c:pt idx="160">
                  <c:v>1.5528999999999999</c:v>
                </c:pt>
                <c:pt idx="161">
                  <c:v>1.5668</c:v>
                </c:pt>
                <c:pt idx="162">
                  <c:v>1.5741000000000001</c:v>
                </c:pt>
                <c:pt idx="163">
                  <c:v>1.5788</c:v>
                </c:pt>
                <c:pt idx="164">
                  <c:v>1.5905</c:v>
                </c:pt>
                <c:pt idx="165">
                  <c:v>1.5980000000000001</c:v>
                </c:pt>
                <c:pt idx="166">
                  <c:v>1.6217999999999999</c:v>
                </c:pt>
                <c:pt idx="167">
                  <c:v>1.6745000000000001</c:v>
                </c:pt>
                <c:pt idx="168">
                  <c:v>1.6910000000000001</c:v>
                </c:pt>
                <c:pt idx="169">
                  <c:v>1.7608999999999999</c:v>
                </c:pt>
                <c:pt idx="170">
                  <c:v>1.7796000000000001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C4-4BC6-A36D-2FF21439E89A}"/>
            </c:ext>
          </c:extLst>
        </c:ser>
        <c:ser>
          <c:idx val="0"/>
          <c:order val="1"/>
          <c:tx>
            <c:strRef>
              <c:f>'4core_2'!$M$1</c:f>
              <c:strCache>
                <c:ptCount val="1"/>
                <c:pt idx="0">
                  <c:v>Berti + Filter</c:v>
                </c:pt>
              </c:strCache>
            </c:strRef>
          </c:tx>
          <c:spPr>
            <a:ln w="19050">
              <a:solidFill>
                <a:schemeClr val="bg1">
                  <a:lumMod val="50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'4core_2'!$M$2:$M$172</c:f>
              <c:numCache>
                <c:formatCode>General</c:formatCode>
                <c:ptCount val="171"/>
                <c:pt idx="0">
                  <c:v>0.98480000000000001</c:v>
                </c:pt>
                <c:pt idx="1">
                  <c:v>0.99429999999999996</c:v>
                </c:pt>
                <c:pt idx="2">
                  <c:v>0.99909999999999999</c:v>
                </c:pt>
                <c:pt idx="3">
                  <c:v>1.0091000000000001</c:v>
                </c:pt>
                <c:pt idx="4">
                  <c:v>1.0104</c:v>
                </c:pt>
                <c:pt idx="5">
                  <c:v>1.0195000000000001</c:v>
                </c:pt>
                <c:pt idx="6">
                  <c:v>1.0242</c:v>
                </c:pt>
                <c:pt idx="7">
                  <c:v>1.0303</c:v>
                </c:pt>
                <c:pt idx="8">
                  <c:v>1.0308999999999999</c:v>
                </c:pt>
                <c:pt idx="9">
                  <c:v>1.0401</c:v>
                </c:pt>
                <c:pt idx="10">
                  <c:v>1.0441</c:v>
                </c:pt>
                <c:pt idx="11">
                  <c:v>1.0501</c:v>
                </c:pt>
                <c:pt idx="12">
                  <c:v>1.0528</c:v>
                </c:pt>
                <c:pt idx="13">
                  <c:v>1.0583</c:v>
                </c:pt>
                <c:pt idx="14">
                  <c:v>1.0651999999999999</c:v>
                </c:pt>
                <c:pt idx="15">
                  <c:v>1.0671999999999999</c:v>
                </c:pt>
                <c:pt idx="16">
                  <c:v>1.0703</c:v>
                </c:pt>
                <c:pt idx="17">
                  <c:v>1.073</c:v>
                </c:pt>
                <c:pt idx="18">
                  <c:v>1.0740000000000001</c:v>
                </c:pt>
                <c:pt idx="19">
                  <c:v>1.0745</c:v>
                </c:pt>
                <c:pt idx="20">
                  <c:v>1.0771999999999999</c:v>
                </c:pt>
                <c:pt idx="21">
                  <c:v>1.0853999999999999</c:v>
                </c:pt>
                <c:pt idx="22">
                  <c:v>1.0876999999999999</c:v>
                </c:pt>
                <c:pt idx="23">
                  <c:v>1.0892999999999999</c:v>
                </c:pt>
                <c:pt idx="24">
                  <c:v>1.0915999999999999</c:v>
                </c:pt>
                <c:pt idx="25">
                  <c:v>1.0933999999999999</c:v>
                </c:pt>
                <c:pt idx="26">
                  <c:v>1.0992999999999999</c:v>
                </c:pt>
                <c:pt idx="27">
                  <c:v>1.1121000000000001</c:v>
                </c:pt>
                <c:pt idx="28">
                  <c:v>1.1126</c:v>
                </c:pt>
                <c:pt idx="29">
                  <c:v>1.1181000000000001</c:v>
                </c:pt>
                <c:pt idx="30">
                  <c:v>1.1275999999999999</c:v>
                </c:pt>
                <c:pt idx="31">
                  <c:v>1.131</c:v>
                </c:pt>
                <c:pt idx="32">
                  <c:v>1.1312</c:v>
                </c:pt>
                <c:pt idx="33">
                  <c:v>1.1328</c:v>
                </c:pt>
                <c:pt idx="34">
                  <c:v>1.1332</c:v>
                </c:pt>
                <c:pt idx="35">
                  <c:v>1.1389</c:v>
                </c:pt>
                <c:pt idx="36">
                  <c:v>1.1417999999999999</c:v>
                </c:pt>
                <c:pt idx="37">
                  <c:v>1.1422000000000001</c:v>
                </c:pt>
                <c:pt idx="38">
                  <c:v>1.1433</c:v>
                </c:pt>
                <c:pt idx="39">
                  <c:v>1.1433</c:v>
                </c:pt>
                <c:pt idx="40">
                  <c:v>1.1473</c:v>
                </c:pt>
                <c:pt idx="41">
                  <c:v>1.1488</c:v>
                </c:pt>
                <c:pt idx="42">
                  <c:v>1.1489</c:v>
                </c:pt>
                <c:pt idx="43">
                  <c:v>1.1529</c:v>
                </c:pt>
                <c:pt idx="44">
                  <c:v>1.1543000000000001</c:v>
                </c:pt>
                <c:pt idx="45">
                  <c:v>1.1556999999999999</c:v>
                </c:pt>
                <c:pt idx="46">
                  <c:v>1.1608000000000001</c:v>
                </c:pt>
                <c:pt idx="47">
                  <c:v>1.1651</c:v>
                </c:pt>
                <c:pt idx="48">
                  <c:v>1.1684000000000001</c:v>
                </c:pt>
                <c:pt idx="49">
                  <c:v>1.1726000000000001</c:v>
                </c:pt>
                <c:pt idx="50">
                  <c:v>1.1727000000000001</c:v>
                </c:pt>
                <c:pt idx="51">
                  <c:v>1.1736</c:v>
                </c:pt>
                <c:pt idx="52">
                  <c:v>1.1776</c:v>
                </c:pt>
                <c:pt idx="53">
                  <c:v>1.1813</c:v>
                </c:pt>
                <c:pt idx="54">
                  <c:v>1.1825000000000001</c:v>
                </c:pt>
                <c:pt idx="55">
                  <c:v>1.1865000000000001</c:v>
                </c:pt>
                <c:pt idx="56">
                  <c:v>1.1913</c:v>
                </c:pt>
                <c:pt idx="57">
                  <c:v>1.1938</c:v>
                </c:pt>
                <c:pt idx="58">
                  <c:v>1.1940999999999999</c:v>
                </c:pt>
                <c:pt idx="59">
                  <c:v>1.1969000000000001</c:v>
                </c:pt>
                <c:pt idx="60">
                  <c:v>1.2010000000000001</c:v>
                </c:pt>
                <c:pt idx="61">
                  <c:v>1.2081999999999999</c:v>
                </c:pt>
                <c:pt idx="62">
                  <c:v>1.2082999999999999</c:v>
                </c:pt>
                <c:pt idx="63">
                  <c:v>1.2254</c:v>
                </c:pt>
                <c:pt idx="64">
                  <c:v>1.2262</c:v>
                </c:pt>
                <c:pt idx="65">
                  <c:v>1.2299</c:v>
                </c:pt>
                <c:pt idx="66">
                  <c:v>1.2323</c:v>
                </c:pt>
                <c:pt idx="67">
                  <c:v>1.2349000000000001</c:v>
                </c:pt>
                <c:pt idx="68">
                  <c:v>1.2358</c:v>
                </c:pt>
                <c:pt idx="69">
                  <c:v>1.2454000000000001</c:v>
                </c:pt>
                <c:pt idx="70">
                  <c:v>1.2526999999999999</c:v>
                </c:pt>
                <c:pt idx="71">
                  <c:v>1.2634000000000001</c:v>
                </c:pt>
                <c:pt idx="72">
                  <c:v>1.2674000000000001</c:v>
                </c:pt>
                <c:pt idx="73">
                  <c:v>1.2684</c:v>
                </c:pt>
                <c:pt idx="74">
                  <c:v>1.2696000000000001</c:v>
                </c:pt>
                <c:pt idx="75">
                  <c:v>1.2745</c:v>
                </c:pt>
                <c:pt idx="76">
                  <c:v>1.2806999999999999</c:v>
                </c:pt>
                <c:pt idx="77">
                  <c:v>1.2868999999999999</c:v>
                </c:pt>
                <c:pt idx="78">
                  <c:v>1.2899</c:v>
                </c:pt>
                <c:pt idx="79">
                  <c:v>1.2944</c:v>
                </c:pt>
                <c:pt idx="80">
                  <c:v>1.2954000000000001</c:v>
                </c:pt>
                <c:pt idx="81">
                  <c:v>1.2954000000000001</c:v>
                </c:pt>
                <c:pt idx="82">
                  <c:v>1.2955000000000001</c:v>
                </c:pt>
                <c:pt idx="83">
                  <c:v>1.2964</c:v>
                </c:pt>
                <c:pt idx="84">
                  <c:v>1.3003</c:v>
                </c:pt>
                <c:pt idx="85">
                  <c:v>1.3029999999999999</c:v>
                </c:pt>
                <c:pt idx="86">
                  <c:v>1.3032999999999999</c:v>
                </c:pt>
                <c:pt idx="87">
                  <c:v>1.3073999999999999</c:v>
                </c:pt>
                <c:pt idx="88">
                  <c:v>1.3125</c:v>
                </c:pt>
                <c:pt idx="89">
                  <c:v>1.3159000000000001</c:v>
                </c:pt>
                <c:pt idx="90">
                  <c:v>1.3168</c:v>
                </c:pt>
                <c:pt idx="91">
                  <c:v>1.3181</c:v>
                </c:pt>
                <c:pt idx="92">
                  <c:v>1.3190999999999999</c:v>
                </c:pt>
                <c:pt idx="93">
                  <c:v>1.3239000000000001</c:v>
                </c:pt>
                <c:pt idx="94">
                  <c:v>1.3280000000000001</c:v>
                </c:pt>
                <c:pt idx="95">
                  <c:v>1.3376999999999999</c:v>
                </c:pt>
                <c:pt idx="96">
                  <c:v>1.3389</c:v>
                </c:pt>
                <c:pt idx="97">
                  <c:v>1.3434999999999999</c:v>
                </c:pt>
                <c:pt idx="98">
                  <c:v>1.3556999999999999</c:v>
                </c:pt>
                <c:pt idx="99">
                  <c:v>1.3626</c:v>
                </c:pt>
                <c:pt idx="100">
                  <c:v>1.3669</c:v>
                </c:pt>
                <c:pt idx="101">
                  <c:v>1.3709</c:v>
                </c:pt>
                <c:pt idx="102">
                  <c:v>1.3738999999999999</c:v>
                </c:pt>
                <c:pt idx="103">
                  <c:v>1.3768</c:v>
                </c:pt>
                <c:pt idx="104">
                  <c:v>1.3775999999999999</c:v>
                </c:pt>
                <c:pt idx="105">
                  <c:v>1.3779999999999999</c:v>
                </c:pt>
                <c:pt idx="106">
                  <c:v>1.3794999999999999</c:v>
                </c:pt>
                <c:pt idx="107">
                  <c:v>1.3917999999999999</c:v>
                </c:pt>
                <c:pt idx="108">
                  <c:v>1.4029</c:v>
                </c:pt>
                <c:pt idx="109">
                  <c:v>1.403</c:v>
                </c:pt>
                <c:pt idx="110">
                  <c:v>1.4056</c:v>
                </c:pt>
                <c:pt idx="111">
                  <c:v>1.4245000000000001</c:v>
                </c:pt>
                <c:pt idx="112">
                  <c:v>1.4274</c:v>
                </c:pt>
                <c:pt idx="113">
                  <c:v>1.4302999999999999</c:v>
                </c:pt>
                <c:pt idx="114">
                  <c:v>1.4382999999999999</c:v>
                </c:pt>
                <c:pt idx="115">
                  <c:v>1.4413</c:v>
                </c:pt>
                <c:pt idx="116">
                  <c:v>1.4560999999999999</c:v>
                </c:pt>
                <c:pt idx="117">
                  <c:v>1.4638</c:v>
                </c:pt>
                <c:pt idx="118">
                  <c:v>1.4641999999999999</c:v>
                </c:pt>
                <c:pt idx="119">
                  <c:v>1.4673</c:v>
                </c:pt>
                <c:pt idx="120">
                  <c:v>1.4735</c:v>
                </c:pt>
                <c:pt idx="121">
                  <c:v>1.4748000000000001</c:v>
                </c:pt>
                <c:pt idx="122">
                  <c:v>1.4885999999999999</c:v>
                </c:pt>
                <c:pt idx="123">
                  <c:v>1.4986999999999999</c:v>
                </c:pt>
                <c:pt idx="124">
                  <c:v>1.502</c:v>
                </c:pt>
                <c:pt idx="125">
                  <c:v>1.5141</c:v>
                </c:pt>
                <c:pt idx="126">
                  <c:v>1.5295000000000001</c:v>
                </c:pt>
                <c:pt idx="127">
                  <c:v>1.5416000000000001</c:v>
                </c:pt>
                <c:pt idx="128">
                  <c:v>1.5425</c:v>
                </c:pt>
                <c:pt idx="129">
                  <c:v>1.5444</c:v>
                </c:pt>
                <c:pt idx="130">
                  <c:v>1.5479000000000001</c:v>
                </c:pt>
                <c:pt idx="131">
                  <c:v>1.5548999999999999</c:v>
                </c:pt>
                <c:pt idx="132">
                  <c:v>1.5562</c:v>
                </c:pt>
                <c:pt idx="133">
                  <c:v>1.5587</c:v>
                </c:pt>
                <c:pt idx="134">
                  <c:v>1.5604</c:v>
                </c:pt>
                <c:pt idx="135">
                  <c:v>1.5721000000000001</c:v>
                </c:pt>
                <c:pt idx="136">
                  <c:v>1.5749</c:v>
                </c:pt>
                <c:pt idx="137">
                  <c:v>1.5820000000000001</c:v>
                </c:pt>
                <c:pt idx="138">
                  <c:v>1.5949</c:v>
                </c:pt>
                <c:pt idx="139">
                  <c:v>1.5993999999999999</c:v>
                </c:pt>
                <c:pt idx="140">
                  <c:v>1.6067</c:v>
                </c:pt>
                <c:pt idx="141">
                  <c:v>1.6403000000000001</c:v>
                </c:pt>
                <c:pt idx="142">
                  <c:v>1.659</c:v>
                </c:pt>
                <c:pt idx="143">
                  <c:v>1.6605000000000001</c:v>
                </c:pt>
                <c:pt idx="144">
                  <c:v>1.6645000000000001</c:v>
                </c:pt>
                <c:pt idx="145">
                  <c:v>1.6713</c:v>
                </c:pt>
                <c:pt idx="146">
                  <c:v>1.6850000000000001</c:v>
                </c:pt>
                <c:pt idx="147">
                  <c:v>1.7179</c:v>
                </c:pt>
                <c:pt idx="148">
                  <c:v>1.7452000000000001</c:v>
                </c:pt>
                <c:pt idx="149">
                  <c:v>1.7556</c:v>
                </c:pt>
                <c:pt idx="150">
                  <c:v>1.7582</c:v>
                </c:pt>
                <c:pt idx="151">
                  <c:v>1.8169999999999999</c:v>
                </c:pt>
                <c:pt idx="152">
                  <c:v>1.82</c:v>
                </c:pt>
                <c:pt idx="153">
                  <c:v>1.8718999999999999</c:v>
                </c:pt>
                <c:pt idx="154">
                  <c:v>1.9047000000000001</c:v>
                </c:pt>
                <c:pt idx="155">
                  <c:v>1.9534</c:v>
                </c:pt>
                <c:pt idx="156">
                  <c:v>1.9724999999999999</c:v>
                </c:pt>
                <c:pt idx="157">
                  <c:v>1.9883999999999999</c:v>
                </c:pt>
                <c:pt idx="158">
                  <c:v>2.0116999999999998</c:v>
                </c:pt>
                <c:pt idx="159">
                  <c:v>2.0165999999999999</c:v>
                </c:pt>
                <c:pt idx="160">
                  <c:v>2.0455000000000001</c:v>
                </c:pt>
                <c:pt idx="161">
                  <c:v>2.1038000000000001</c:v>
                </c:pt>
                <c:pt idx="162">
                  <c:v>2.1379999999999999</c:v>
                </c:pt>
                <c:pt idx="163">
                  <c:v>2.1785000000000001</c:v>
                </c:pt>
                <c:pt idx="164">
                  <c:v>2.1871</c:v>
                </c:pt>
                <c:pt idx="165">
                  <c:v>2.1964999999999999</c:v>
                </c:pt>
                <c:pt idx="166">
                  <c:v>2.2423000000000002</c:v>
                </c:pt>
                <c:pt idx="167">
                  <c:v>2.3340999999999998</c:v>
                </c:pt>
                <c:pt idx="168">
                  <c:v>2.3801999999999999</c:v>
                </c:pt>
                <c:pt idx="169">
                  <c:v>2.3919000000000001</c:v>
                </c:pt>
                <c:pt idx="170">
                  <c:v>2.6063000000000001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C4-4BC6-A36D-2FF21439E89A}"/>
            </c:ext>
          </c:extLst>
        </c:ser>
        <c:ser>
          <c:idx val="1"/>
          <c:order val="2"/>
          <c:tx>
            <c:strRef>
              <c:f>'4core_2'!$B$1</c:f>
              <c:strCache>
                <c:ptCount val="1"/>
                <c:pt idx="0">
                  <c:v>TSB + SUF</c:v>
                </c:pt>
              </c:strCache>
            </c:strRef>
          </c:tx>
          <c:spPr>
            <a:ln w="19050">
              <a:solidFill>
                <a:schemeClr val="tx1"/>
              </a:solidFill>
              <a:prstDash val="solid"/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'4core_2'!$B$2:$B$172</c:f>
              <c:numCache>
                <c:formatCode>General</c:formatCode>
                <c:ptCount val="171"/>
                <c:pt idx="0">
                  <c:v>0.95699999999999996</c:v>
                </c:pt>
                <c:pt idx="1">
                  <c:v>0.99370000000000003</c:v>
                </c:pt>
                <c:pt idx="2">
                  <c:v>1.0214000000000001</c:v>
                </c:pt>
                <c:pt idx="3">
                  <c:v>1.0217000000000001</c:v>
                </c:pt>
                <c:pt idx="4">
                  <c:v>1.0218</c:v>
                </c:pt>
                <c:pt idx="5">
                  <c:v>1.0249999999999999</c:v>
                </c:pt>
                <c:pt idx="6">
                  <c:v>1.0323</c:v>
                </c:pt>
                <c:pt idx="7">
                  <c:v>1.0434000000000001</c:v>
                </c:pt>
                <c:pt idx="8">
                  <c:v>1.0555000000000001</c:v>
                </c:pt>
                <c:pt idx="9">
                  <c:v>1.0613999999999999</c:v>
                </c:pt>
                <c:pt idx="10">
                  <c:v>1.0639000000000001</c:v>
                </c:pt>
                <c:pt idx="11">
                  <c:v>1.0645</c:v>
                </c:pt>
                <c:pt idx="12">
                  <c:v>1.0711999999999999</c:v>
                </c:pt>
                <c:pt idx="13">
                  <c:v>1.0817000000000001</c:v>
                </c:pt>
                <c:pt idx="14">
                  <c:v>1.0829</c:v>
                </c:pt>
                <c:pt idx="15">
                  <c:v>1.083</c:v>
                </c:pt>
                <c:pt idx="16">
                  <c:v>1.085</c:v>
                </c:pt>
                <c:pt idx="17">
                  <c:v>1.0907</c:v>
                </c:pt>
                <c:pt idx="18">
                  <c:v>1.0953999999999999</c:v>
                </c:pt>
                <c:pt idx="19">
                  <c:v>1.0991</c:v>
                </c:pt>
                <c:pt idx="20">
                  <c:v>1.1007</c:v>
                </c:pt>
                <c:pt idx="21">
                  <c:v>1.1008</c:v>
                </c:pt>
                <c:pt idx="22">
                  <c:v>1.1015999999999999</c:v>
                </c:pt>
                <c:pt idx="23">
                  <c:v>1.1096999999999999</c:v>
                </c:pt>
                <c:pt idx="24">
                  <c:v>1.1103000000000001</c:v>
                </c:pt>
                <c:pt idx="25">
                  <c:v>1.1128</c:v>
                </c:pt>
                <c:pt idx="26">
                  <c:v>1.1140000000000001</c:v>
                </c:pt>
                <c:pt idx="27">
                  <c:v>1.1146</c:v>
                </c:pt>
                <c:pt idx="28">
                  <c:v>1.1355</c:v>
                </c:pt>
                <c:pt idx="29">
                  <c:v>1.1394</c:v>
                </c:pt>
                <c:pt idx="30">
                  <c:v>1.1396999999999999</c:v>
                </c:pt>
                <c:pt idx="31">
                  <c:v>1.1406000000000001</c:v>
                </c:pt>
                <c:pt idx="32">
                  <c:v>1.1437999999999999</c:v>
                </c:pt>
                <c:pt idx="33">
                  <c:v>1.1452</c:v>
                </c:pt>
                <c:pt idx="34">
                  <c:v>1.1455</c:v>
                </c:pt>
                <c:pt idx="35">
                  <c:v>1.1479999999999999</c:v>
                </c:pt>
                <c:pt idx="36">
                  <c:v>1.1505000000000001</c:v>
                </c:pt>
                <c:pt idx="37">
                  <c:v>1.1507000000000001</c:v>
                </c:pt>
                <c:pt idx="38">
                  <c:v>1.151</c:v>
                </c:pt>
                <c:pt idx="39">
                  <c:v>1.1523000000000001</c:v>
                </c:pt>
                <c:pt idx="40">
                  <c:v>1.155</c:v>
                </c:pt>
                <c:pt idx="41">
                  <c:v>1.1569</c:v>
                </c:pt>
                <c:pt idx="42">
                  <c:v>1.1578999999999999</c:v>
                </c:pt>
                <c:pt idx="43">
                  <c:v>1.1642999999999999</c:v>
                </c:pt>
                <c:pt idx="44">
                  <c:v>1.1679999999999999</c:v>
                </c:pt>
                <c:pt idx="45">
                  <c:v>1.1685000000000001</c:v>
                </c:pt>
                <c:pt idx="46">
                  <c:v>1.1769000000000001</c:v>
                </c:pt>
                <c:pt idx="47">
                  <c:v>1.1858</c:v>
                </c:pt>
                <c:pt idx="48">
                  <c:v>1.1889000000000001</c:v>
                </c:pt>
                <c:pt idx="49">
                  <c:v>1.1978</c:v>
                </c:pt>
                <c:pt idx="50">
                  <c:v>1.2004999999999999</c:v>
                </c:pt>
                <c:pt idx="51">
                  <c:v>1.2017</c:v>
                </c:pt>
                <c:pt idx="52">
                  <c:v>1.2030000000000001</c:v>
                </c:pt>
                <c:pt idx="53">
                  <c:v>1.2090000000000001</c:v>
                </c:pt>
                <c:pt idx="54">
                  <c:v>1.2094</c:v>
                </c:pt>
                <c:pt idx="55">
                  <c:v>1.2104999999999999</c:v>
                </c:pt>
                <c:pt idx="56">
                  <c:v>1.214</c:v>
                </c:pt>
                <c:pt idx="57">
                  <c:v>1.2149000000000001</c:v>
                </c:pt>
                <c:pt idx="58">
                  <c:v>1.2161</c:v>
                </c:pt>
                <c:pt idx="59">
                  <c:v>1.2248000000000001</c:v>
                </c:pt>
                <c:pt idx="60">
                  <c:v>1.2254</c:v>
                </c:pt>
                <c:pt idx="61">
                  <c:v>1.2302999999999999</c:v>
                </c:pt>
                <c:pt idx="62">
                  <c:v>1.2393000000000001</c:v>
                </c:pt>
                <c:pt idx="63">
                  <c:v>1.2539</c:v>
                </c:pt>
                <c:pt idx="64">
                  <c:v>1.2539</c:v>
                </c:pt>
                <c:pt idx="65">
                  <c:v>1.262</c:v>
                </c:pt>
                <c:pt idx="66">
                  <c:v>1.2665</c:v>
                </c:pt>
                <c:pt idx="67">
                  <c:v>1.2705</c:v>
                </c:pt>
                <c:pt idx="68">
                  <c:v>1.2717000000000001</c:v>
                </c:pt>
                <c:pt idx="69">
                  <c:v>1.2824</c:v>
                </c:pt>
                <c:pt idx="70">
                  <c:v>1.2861</c:v>
                </c:pt>
                <c:pt idx="71">
                  <c:v>1.2878000000000001</c:v>
                </c:pt>
                <c:pt idx="72">
                  <c:v>1.2884</c:v>
                </c:pt>
                <c:pt idx="73">
                  <c:v>1.2937000000000001</c:v>
                </c:pt>
                <c:pt idx="74">
                  <c:v>1.3121</c:v>
                </c:pt>
                <c:pt idx="75">
                  <c:v>1.3134999999999999</c:v>
                </c:pt>
                <c:pt idx="76">
                  <c:v>1.3187</c:v>
                </c:pt>
                <c:pt idx="77">
                  <c:v>1.3189</c:v>
                </c:pt>
                <c:pt idx="78">
                  <c:v>1.3280000000000001</c:v>
                </c:pt>
                <c:pt idx="79">
                  <c:v>1.3339000000000001</c:v>
                </c:pt>
                <c:pt idx="80">
                  <c:v>1.3354999999999999</c:v>
                </c:pt>
                <c:pt idx="81">
                  <c:v>1.3354999999999999</c:v>
                </c:pt>
                <c:pt idx="82">
                  <c:v>1.3421000000000001</c:v>
                </c:pt>
                <c:pt idx="83">
                  <c:v>1.3434999999999999</c:v>
                </c:pt>
                <c:pt idx="84">
                  <c:v>1.3557999999999999</c:v>
                </c:pt>
                <c:pt idx="85">
                  <c:v>1.3567</c:v>
                </c:pt>
                <c:pt idx="86">
                  <c:v>1.3620000000000001</c:v>
                </c:pt>
                <c:pt idx="87">
                  <c:v>1.3628</c:v>
                </c:pt>
                <c:pt idx="88">
                  <c:v>1.3637999999999999</c:v>
                </c:pt>
                <c:pt idx="89">
                  <c:v>1.3641000000000001</c:v>
                </c:pt>
                <c:pt idx="90">
                  <c:v>1.3702000000000001</c:v>
                </c:pt>
                <c:pt idx="91">
                  <c:v>1.3771</c:v>
                </c:pt>
                <c:pt idx="92">
                  <c:v>1.3834</c:v>
                </c:pt>
                <c:pt idx="93">
                  <c:v>1.3894</c:v>
                </c:pt>
                <c:pt idx="94">
                  <c:v>1.3983000000000001</c:v>
                </c:pt>
                <c:pt idx="95">
                  <c:v>1.3992</c:v>
                </c:pt>
                <c:pt idx="96">
                  <c:v>1.4009</c:v>
                </c:pt>
                <c:pt idx="97">
                  <c:v>1.4035</c:v>
                </c:pt>
                <c:pt idx="98">
                  <c:v>1.4063000000000001</c:v>
                </c:pt>
                <c:pt idx="99">
                  <c:v>1.4159999999999999</c:v>
                </c:pt>
                <c:pt idx="100">
                  <c:v>1.4186000000000001</c:v>
                </c:pt>
                <c:pt idx="101">
                  <c:v>1.4246000000000001</c:v>
                </c:pt>
                <c:pt idx="102">
                  <c:v>1.4331</c:v>
                </c:pt>
                <c:pt idx="103">
                  <c:v>1.4333</c:v>
                </c:pt>
                <c:pt idx="104">
                  <c:v>1.4337</c:v>
                </c:pt>
                <c:pt idx="105">
                  <c:v>1.4376</c:v>
                </c:pt>
                <c:pt idx="106">
                  <c:v>1.4502999999999999</c:v>
                </c:pt>
                <c:pt idx="107">
                  <c:v>1.4512</c:v>
                </c:pt>
                <c:pt idx="108">
                  <c:v>1.4555</c:v>
                </c:pt>
                <c:pt idx="109">
                  <c:v>1.4685999999999999</c:v>
                </c:pt>
                <c:pt idx="110">
                  <c:v>1.4831000000000001</c:v>
                </c:pt>
                <c:pt idx="111">
                  <c:v>1.4923</c:v>
                </c:pt>
                <c:pt idx="112">
                  <c:v>1.5207999999999999</c:v>
                </c:pt>
                <c:pt idx="113">
                  <c:v>1.5222</c:v>
                </c:pt>
                <c:pt idx="114">
                  <c:v>1.5284</c:v>
                </c:pt>
                <c:pt idx="115">
                  <c:v>1.5388999999999999</c:v>
                </c:pt>
                <c:pt idx="116">
                  <c:v>1.5389999999999999</c:v>
                </c:pt>
                <c:pt idx="117">
                  <c:v>1.5391999999999999</c:v>
                </c:pt>
                <c:pt idx="118">
                  <c:v>1.5481</c:v>
                </c:pt>
                <c:pt idx="119">
                  <c:v>1.5508</c:v>
                </c:pt>
                <c:pt idx="120">
                  <c:v>1.5528</c:v>
                </c:pt>
                <c:pt idx="121">
                  <c:v>1.5578000000000001</c:v>
                </c:pt>
                <c:pt idx="122">
                  <c:v>1.5611999999999999</c:v>
                </c:pt>
                <c:pt idx="123">
                  <c:v>1.5619000000000001</c:v>
                </c:pt>
                <c:pt idx="124">
                  <c:v>1.5622</c:v>
                </c:pt>
                <c:pt idx="125">
                  <c:v>1.5652999999999999</c:v>
                </c:pt>
                <c:pt idx="126">
                  <c:v>1.5673999999999999</c:v>
                </c:pt>
                <c:pt idx="127">
                  <c:v>1.5723</c:v>
                </c:pt>
                <c:pt idx="128">
                  <c:v>1.5762</c:v>
                </c:pt>
                <c:pt idx="129">
                  <c:v>1.6217999999999999</c:v>
                </c:pt>
                <c:pt idx="130">
                  <c:v>1.6255999999999999</c:v>
                </c:pt>
                <c:pt idx="131">
                  <c:v>1.6261000000000001</c:v>
                </c:pt>
                <c:pt idx="132">
                  <c:v>1.6433</c:v>
                </c:pt>
                <c:pt idx="133">
                  <c:v>1.6583000000000001</c:v>
                </c:pt>
                <c:pt idx="134">
                  <c:v>1.6664000000000001</c:v>
                </c:pt>
                <c:pt idx="135">
                  <c:v>1.6713</c:v>
                </c:pt>
                <c:pt idx="136">
                  <c:v>1.6834</c:v>
                </c:pt>
                <c:pt idx="137">
                  <c:v>1.6856</c:v>
                </c:pt>
                <c:pt idx="138">
                  <c:v>1.6896</c:v>
                </c:pt>
                <c:pt idx="139">
                  <c:v>1.6955</c:v>
                </c:pt>
                <c:pt idx="140">
                  <c:v>1.7040999999999999</c:v>
                </c:pt>
                <c:pt idx="141">
                  <c:v>1.7149000000000001</c:v>
                </c:pt>
                <c:pt idx="142">
                  <c:v>1.7185999999999999</c:v>
                </c:pt>
                <c:pt idx="143">
                  <c:v>1.7277</c:v>
                </c:pt>
                <c:pt idx="144">
                  <c:v>1.7511000000000001</c:v>
                </c:pt>
                <c:pt idx="145">
                  <c:v>1.7541</c:v>
                </c:pt>
                <c:pt idx="146">
                  <c:v>1.7558</c:v>
                </c:pt>
                <c:pt idx="147">
                  <c:v>1.7649999999999999</c:v>
                </c:pt>
                <c:pt idx="148">
                  <c:v>1.7795000000000001</c:v>
                </c:pt>
                <c:pt idx="149">
                  <c:v>1.8075000000000001</c:v>
                </c:pt>
                <c:pt idx="150">
                  <c:v>1.8132999999999999</c:v>
                </c:pt>
                <c:pt idx="151">
                  <c:v>1.8848</c:v>
                </c:pt>
                <c:pt idx="152">
                  <c:v>1.9089</c:v>
                </c:pt>
                <c:pt idx="153">
                  <c:v>2.0019999999999998</c:v>
                </c:pt>
                <c:pt idx="154">
                  <c:v>2.0427</c:v>
                </c:pt>
                <c:pt idx="155">
                  <c:v>2.0497000000000001</c:v>
                </c:pt>
                <c:pt idx="156">
                  <c:v>2.0611000000000002</c:v>
                </c:pt>
                <c:pt idx="157">
                  <c:v>2.0905</c:v>
                </c:pt>
                <c:pt idx="158">
                  <c:v>2.1202999999999999</c:v>
                </c:pt>
                <c:pt idx="159">
                  <c:v>2.1385000000000001</c:v>
                </c:pt>
                <c:pt idx="160">
                  <c:v>2.2006999999999999</c:v>
                </c:pt>
                <c:pt idx="161">
                  <c:v>2.2254</c:v>
                </c:pt>
                <c:pt idx="162">
                  <c:v>2.2263000000000002</c:v>
                </c:pt>
                <c:pt idx="163">
                  <c:v>2.2665999999999999</c:v>
                </c:pt>
                <c:pt idx="164">
                  <c:v>2.3003999999999998</c:v>
                </c:pt>
                <c:pt idx="165">
                  <c:v>2.3264</c:v>
                </c:pt>
                <c:pt idx="166">
                  <c:v>2.3702999999999999</c:v>
                </c:pt>
                <c:pt idx="167">
                  <c:v>2.3858000000000001</c:v>
                </c:pt>
                <c:pt idx="168">
                  <c:v>2.4859</c:v>
                </c:pt>
                <c:pt idx="169">
                  <c:v>2.7976000000000001</c:v>
                </c:pt>
                <c:pt idx="170">
                  <c:v>2.8761000000000001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C4-4BC6-A36D-2FF21439E8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0">
              <a:noFill/>
            </a:ln>
          </c:spPr>
        </c:hiLowLines>
        <c:smooth val="0"/>
        <c:axId val="54467451"/>
        <c:axId val="45584083"/>
      </c:lineChart>
      <c:dateAx>
        <c:axId val="54467451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IN" sz="1600" dirty="0"/>
                  <a:t>4-core mixes sorted in ascending order of speedup</a:t>
                </a:r>
              </a:p>
            </c:rich>
          </c:tx>
          <c:layout>
            <c:manualLayout>
              <c:xMode val="edge"/>
              <c:yMode val="edge"/>
              <c:x val="0.17814001453336958"/>
              <c:y val="0.93025344703085333"/>
            </c:manualLayout>
          </c:layout>
          <c:overlay val="0"/>
        </c:title>
        <c:numFmt formatCode="General" sourceLinked="1"/>
        <c:majorTickMark val="out"/>
        <c:minorTickMark val="none"/>
        <c:tickLblPos val="low"/>
        <c:crossAx val="45584083"/>
        <c:crosses val="autoZero"/>
        <c:auto val="0"/>
        <c:lblOffset val="0"/>
        <c:baseTimeUnit val="days"/>
        <c:majorUnit val="40"/>
        <c:minorUnit val="10"/>
      </c:dateAx>
      <c:valAx>
        <c:axId val="45584083"/>
        <c:scaling>
          <c:orientation val="minMax"/>
          <c:max val="3"/>
          <c:min val="0.5"/>
        </c:scaling>
        <c:delete val="0"/>
        <c:axPos val="l"/>
        <c:majorGridlines>
          <c:spPr>
            <a:ln w="9525">
              <a:solidFill>
                <a:schemeClr val="bg1">
                  <a:lumMod val="85000"/>
                </a:schemeClr>
              </a:solidFill>
            </a:ln>
          </c:spPr>
        </c:majorGridlines>
        <c:title>
          <c:tx>
            <c:rich>
              <a:bodyPr rot="-5400000"/>
              <a:lstStyle/>
              <a:p>
                <a:pPr>
                  <a:defRPr/>
                </a:pPr>
                <a:r>
                  <a:rPr lang="en-IN"/>
                  <a:t>Speedup</a:t>
                </a:r>
              </a:p>
            </c:rich>
          </c:tx>
          <c:layout>
            <c:manualLayout>
              <c:xMode val="edge"/>
              <c:yMode val="edge"/>
              <c:x val="1.3319906584106441E-2"/>
              <c:y val="0.34988587021034812"/>
            </c:manualLayout>
          </c:layout>
          <c:overlay val="0"/>
          <c:spPr>
            <a:noFill/>
            <a:ln w="0">
              <a:noFill/>
            </a:ln>
          </c:spPr>
        </c:title>
        <c:numFmt formatCode="0.0" sourceLinked="0"/>
        <c:majorTickMark val="out"/>
        <c:minorTickMark val="none"/>
        <c:tickLblPos val="nextTo"/>
        <c:spPr>
          <a:ln w="0">
            <a:solidFill>
              <a:srgbClr val="000000"/>
            </a:solidFill>
          </a:ln>
        </c:spPr>
        <c:crossAx val="54467451"/>
        <c:crosses val="autoZero"/>
        <c:crossBetween val="midCat"/>
        <c:majorUnit val="0.5"/>
        <c:minorUnit val="0.1"/>
      </c:valAx>
      <c:spPr>
        <a:noFill/>
        <a:ln w="0"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21966918775309069"/>
          <c:y val="9.8614716127193289E-2"/>
          <c:w val="0.62786257579328519"/>
          <c:h val="0.12520889402598964"/>
        </c:manualLayout>
      </c:layout>
      <c:overlay val="0"/>
      <c:spPr>
        <a:noFill/>
        <a:ln w="0">
          <a:noFill/>
        </a:ln>
      </c:spPr>
    </c:legend>
    <c:plotVisOnly val="1"/>
    <c:dispBlanksAs val="gap"/>
    <c:showDLblsOverMax val="1"/>
  </c:chart>
  <c:spPr>
    <a:solidFill>
      <a:srgbClr val="FFFFFF"/>
    </a:solidFill>
    <a:ln w="0">
      <a:noFill/>
    </a:ln>
  </c:spPr>
  <c:txPr>
    <a:bodyPr/>
    <a:lstStyle/>
    <a:p>
      <a:pPr>
        <a:defRPr sz="1400" b="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61431623931629E-2"/>
          <c:y val="0.1159519909905633"/>
          <c:w val="0.92602628205128201"/>
          <c:h val="0.529923628958253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'Speedup Berti perBench(Spec)'!$B$1</c:f>
              <c:strCache>
                <c:ptCount val="1"/>
                <c:pt idx="0">
                  <c:v>On-Commit Berti</c:v>
                </c:pt>
              </c:strCache>
            </c:strRef>
          </c:tx>
          <c:spPr>
            <a:solidFill>
              <a:srgbClr val="FFFFFF"/>
            </a:solidFill>
            <a:ln w="6350">
              <a:solidFill>
                <a:srgbClr val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'Speedup Berti perBench(Spec)'!$A$2:$A$48</c:f>
              <c:strCache>
                <c:ptCount val="46"/>
                <c:pt idx="0">
                  <c:v>600.perlb-570B</c:v>
                </c:pt>
                <c:pt idx="1">
                  <c:v>602.gcc-1850B</c:v>
                </c:pt>
                <c:pt idx="2">
                  <c:v>602.gcc-2226B</c:v>
                </c:pt>
                <c:pt idx="3">
                  <c:v>602.gcc-734B</c:v>
                </c:pt>
                <c:pt idx="4">
                  <c:v>603.bwa-1740B</c:v>
                </c:pt>
                <c:pt idx="5">
                  <c:v>603.bwa-2609B</c:v>
                </c:pt>
                <c:pt idx="6">
                  <c:v>603.bwa-2931B</c:v>
                </c:pt>
                <c:pt idx="7">
                  <c:v>603.bwa-891B</c:v>
                </c:pt>
                <c:pt idx="8">
                  <c:v>605.mcf-1152B</c:v>
                </c:pt>
                <c:pt idx="9">
                  <c:v>605.mcf-1536B</c:v>
                </c:pt>
                <c:pt idx="10">
                  <c:v>605.mcf-1554B</c:v>
                </c:pt>
                <c:pt idx="11">
                  <c:v>605.mcf-1644B</c:v>
                </c:pt>
                <c:pt idx="12">
                  <c:v>605.mcf-472B</c:v>
                </c:pt>
                <c:pt idx="13">
                  <c:v>605.mcf-484B</c:v>
                </c:pt>
                <c:pt idx="14">
                  <c:v>605.mcf-665B</c:v>
                </c:pt>
                <c:pt idx="15">
                  <c:v>605.mcf-782B</c:v>
                </c:pt>
                <c:pt idx="16">
                  <c:v>605.mcf-994B</c:v>
                </c:pt>
                <c:pt idx="17">
                  <c:v>607.cactu-2421B</c:v>
                </c:pt>
                <c:pt idx="18">
                  <c:v>607.cactu-3477B</c:v>
                </c:pt>
                <c:pt idx="19">
                  <c:v>607.cactu-4004B</c:v>
                </c:pt>
                <c:pt idx="20">
                  <c:v>619.lbm-2676B</c:v>
                </c:pt>
                <c:pt idx="21">
                  <c:v>619.lbm-2677B</c:v>
                </c:pt>
                <c:pt idx="22">
                  <c:v>619.lbm-3766B</c:v>
                </c:pt>
                <c:pt idx="23">
                  <c:v>619.lbm-4268B</c:v>
                </c:pt>
                <c:pt idx="24">
                  <c:v>620.omnet-141B</c:v>
                </c:pt>
                <c:pt idx="25">
                  <c:v>620.omnet-874B</c:v>
                </c:pt>
                <c:pt idx="26">
                  <c:v>621.wrf-6673B</c:v>
                </c:pt>
                <c:pt idx="27">
                  <c:v>621.wrf-8065B</c:v>
                </c:pt>
                <c:pt idx="28">
                  <c:v>623.xalan-10B</c:v>
                </c:pt>
                <c:pt idx="29">
                  <c:v>623.xalan-165B</c:v>
                </c:pt>
                <c:pt idx="30">
                  <c:v>623.xalan-202B</c:v>
                </c:pt>
                <c:pt idx="31">
                  <c:v>628.pop2-17B</c:v>
                </c:pt>
                <c:pt idx="32">
                  <c:v>641.leela-1083B</c:v>
                </c:pt>
                <c:pt idx="33">
                  <c:v>649.foton-10881B</c:v>
                </c:pt>
                <c:pt idx="34">
                  <c:v>649.foton-1176B</c:v>
                </c:pt>
                <c:pt idx="35">
                  <c:v>649.foton-7084B</c:v>
                </c:pt>
                <c:pt idx="36">
                  <c:v>649.foton-8225B</c:v>
                </c:pt>
                <c:pt idx="37">
                  <c:v>654.roms-1007B</c:v>
                </c:pt>
                <c:pt idx="38">
                  <c:v>654.roms-1070B</c:v>
                </c:pt>
                <c:pt idx="39">
                  <c:v>654.roms-1390B</c:v>
                </c:pt>
                <c:pt idx="40">
                  <c:v>654.roms-1613B</c:v>
                </c:pt>
                <c:pt idx="41">
                  <c:v>654.roms-293B</c:v>
                </c:pt>
                <c:pt idx="42">
                  <c:v>654.roms-294B</c:v>
                </c:pt>
                <c:pt idx="43">
                  <c:v>654.roms-523B</c:v>
                </c:pt>
                <c:pt idx="44">
                  <c:v>657.xz-2302B</c:v>
                </c:pt>
                <c:pt idx="45">
                  <c:v>Geomean</c:v>
                </c:pt>
              </c:strCache>
            </c:strRef>
          </c:cat>
          <c:val>
            <c:numRef>
              <c:f>'Speedup Berti perBench(Spec)'!$B$2:$B$48</c:f>
              <c:numCache>
                <c:formatCode>0.00</c:formatCode>
                <c:ptCount val="46"/>
                <c:pt idx="0">
                  <c:v>1.0996795690000001</c:v>
                </c:pt>
                <c:pt idx="1">
                  <c:v>1.9189545800000001</c:v>
                </c:pt>
                <c:pt idx="2">
                  <c:v>4.2400882940000004</c:v>
                </c:pt>
                <c:pt idx="3">
                  <c:v>1.3988528259999999</c:v>
                </c:pt>
                <c:pt idx="4">
                  <c:v>1.5122859989999999</c:v>
                </c:pt>
                <c:pt idx="5">
                  <c:v>1.5121525950000001</c:v>
                </c:pt>
                <c:pt idx="6">
                  <c:v>1.2479735679999999</c:v>
                </c:pt>
                <c:pt idx="7">
                  <c:v>1.634814159</c:v>
                </c:pt>
                <c:pt idx="8">
                  <c:v>1.167787417</c:v>
                </c:pt>
                <c:pt idx="9">
                  <c:v>0.74204789439999996</c:v>
                </c:pt>
                <c:pt idx="10">
                  <c:v>0.9932813814</c:v>
                </c:pt>
                <c:pt idx="11">
                  <c:v>0.91795405539999997</c:v>
                </c:pt>
                <c:pt idx="12">
                  <c:v>1.1886055499999999</c:v>
                </c:pt>
                <c:pt idx="13">
                  <c:v>1.362039139</c:v>
                </c:pt>
                <c:pt idx="14">
                  <c:v>1.1632361369999999</c:v>
                </c:pt>
                <c:pt idx="15">
                  <c:v>1.163810352</c:v>
                </c:pt>
                <c:pt idx="16">
                  <c:v>1.0416627510000001</c:v>
                </c:pt>
                <c:pt idx="17">
                  <c:v>0.65403194779999996</c:v>
                </c:pt>
                <c:pt idx="18">
                  <c:v>0.67366809480000001</c:v>
                </c:pt>
                <c:pt idx="19">
                  <c:v>0.61444416040000005</c:v>
                </c:pt>
                <c:pt idx="20">
                  <c:v>0.90754354599999998</c:v>
                </c:pt>
                <c:pt idx="21">
                  <c:v>0.80633766019999997</c:v>
                </c:pt>
                <c:pt idx="22">
                  <c:v>0.83732819209999998</c:v>
                </c:pt>
                <c:pt idx="23">
                  <c:v>0.80914450910000002</c:v>
                </c:pt>
                <c:pt idx="24">
                  <c:v>1.062159308</c:v>
                </c:pt>
                <c:pt idx="25">
                  <c:v>1.066614035</c:v>
                </c:pt>
                <c:pt idx="26">
                  <c:v>1.1595605090000001</c:v>
                </c:pt>
                <c:pt idx="27">
                  <c:v>1.184419157</c:v>
                </c:pt>
                <c:pt idx="28">
                  <c:v>0.91912099250000001</c:v>
                </c:pt>
                <c:pt idx="29">
                  <c:v>1.514537308</c:v>
                </c:pt>
                <c:pt idx="30">
                  <c:v>2.1637740569999999</c:v>
                </c:pt>
                <c:pt idx="31">
                  <c:v>1.044849116</c:v>
                </c:pt>
                <c:pt idx="32">
                  <c:v>1.1615869649999999</c:v>
                </c:pt>
                <c:pt idx="33">
                  <c:v>1.173293286</c:v>
                </c:pt>
                <c:pt idx="34">
                  <c:v>1.7102993129999999</c:v>
                </c:pt>
                <c:pt idx="35">
                  <c:v>1.651217492</c:v>
                </c:pt>
                <c:pt idx="36">
                  <c:v>1.7159437369999999</c:v>
                </c:pt>
                <c:pt idx="37">
                  <c:v>1.233724467</c:v>
                </c:pt>
                <c:pt idx="38">
                  <c:v>1.689566634</c:v>
                </c:pt>
                <c:pt idx="39">
                  <c:v>1.681823611</c:v>
                </c:pt>
                <c:pt idx="40">
                  <c:v>1.1557923939999999</c:v>
                </c:pt>
                <c:pt idx="41">
                  <c:v>1.307016736</c:v>
                </c:pt>
                <c:pt idx="42">
                  <c:v>1.3705899210000001</c:v>
                </c:pt>
                <c:pt idx="43">
                  <c:v>1.791431593</c:v>
                </c:pt>
                <c:pt idx="44">
                  <c:v>1.0468672649999999</c:v>
                </c:pt>
                <c:pt idx="45" formatCode="General">
                  <c:v>1.2142642408405866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BC-4429-986D-005120B7D296}"/>
            </c:ext>
          </c:extLst>
        </c:ser>
        <c:ser>
          <c:idx val="1"/>
          <c:order val="1"/>
          <c:tx>
            <c:strRef>
              <c:f>'Speedup Berti perBench(Spec)'!$C$1</c:f>
              <c:strCache>
                <c:ptCount val="1"/>
                <c:pt idx="0">
                  <c:v>TSB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6350">
              <a:solidFill>
                <a:srgbClr val="000000"/>
              </a:solidFill>
            </a:ln>
          </c:spPr>
          <c:invertIfNegative val="0"/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1BC-4429-986D-005120B7D296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'Speedup Berti perBench(Spec)'!$A$2:$A$48</c:f>
              <c:strCache>
                <c:ptCount val="46"/>
                <c:pt idx="0">
                  <c:v>600.perlb-570B</c:v>
                </c:pt>
                <c:pt idx="1">
                  <c:v>602.gcc-1850B</c:v>
                </c:pt>
                <c:pt idx="2">
                  <c:v>602.gcc-2226B</c:v>
                </c:pt>
                <c:pt idx="3">
                  <c:v>602.gcc-734B</c:v>
                </c:pt>
                <c:pt idx="4">
                  <c:v>603.bwa-1740B</c:v>
                </c:pt>
                <c:pt idx="5">
                  <c:v>603.bwa-2609B</c:v>
                </c:pt>
                <c:pt idx="6">
                  <c:v>603.bwa-2931B</c:v>
                </c:pt>
                <c:pt idx="7">
                  <c:v>603.bwa-891B</c:v>
                </c:pt>
                <c:pt idx="8">
                  <c:v>605.mcf-1152B</c:v>
                </c:pt>
                <c:pt idx="9">
                  <c:v>605.mcf-1536B</c:v>
                </c:pt>
                <c:pt idx="10">
                  <c:v>605.mcf-1554B</c:v>
                </c:pt>
                <c:pt idx="11">
                  <c:v>605.mcf-1644B</c:v>
                </c:pt>
                <c:pt idx="12">
                  <c:v>605.mcf-472B</c:v>
                </c:pt>
                <c:pt idx="13">
                  <c:v>605.mcf-484B</c:v>
                </c:pt>
                <c:pt idx="14">
                  <c:v>605.mcf-665B</c:v>
                </c:pt>
                <c:pt idx="15">
                  <c:v>605.mcf-782B</c:v>
                </c:pt>
                <c:pt idx="16">
                  <c:v>605.mcf-994B</c:v>
                </c:pt>
                <c:pt idx="17">
                  <c:v>607.cactu-2421B</c:v>
                </c:pt>
                <c:pt idx="18">
                  <c:v>607.cactu-3477B</c:v>
                </c:pt>
                <c:pt idx="19">
                  <c:v>607.cactu-4004B</c:v>
                </c:pt>
                <c:pt idx="20">
                  <c:v>619.lbm-2676B</c:v>
                </c:pt>
                <c:pt idx="21">
                  <c:v>619.lbm-2677B</c:v>
                </c:pt>
                <c:pt idx="22">
                  <c:v>619.lbm-3766B</c:v>
                </c:pt>
                <c:pt idx="23">
                  <c:v>619.lbm-4268B</c:v>
                </c:pt>
                <c:pt idx="24">
                  <c:v>620.omnet-141B</c:v>
                </c:pt>
                <c:pt idx="25">
                  <c:v>620.omnet-874B</c:v>
                </c:pt>
                <c:pt idx="26">
                  <c:v>621.wrf-6673B</c:v>
                </c:pt>
                <c:pt idx="27">
                  <c:v>621.wrf-8065B</c:v>
                </c:pt>
                <c:pt idx="28">
                  <c:v>623.xalan-10B</c:v>
                </c:pt>
                <c:pt idx="29">
                  <c:v>623.xalan-165B</c:v>
                </c:pt>
                <c:pt idx="30">
                  <c:v>623.xalan-202B</c:v>
                </c:pt>
                <c:pt idx="31">
                  <c:v>628.pop2-17B</c:v>
                </c:pt>
                <c:pt idx="32">
                  <c:v>641.leela-1083B</c:v>
                </c:pt>
                <c:pt idx="33">
                  <c:v>649.foton-10881B</c:v>
                </c:pt>
                <c:pt idx="34">
                  <c:v>649.foton-1176B</c:v>
                </c:pt>
                <c:pt idx="35">
                  <c:v>649.foton-7084B</c:v>
                </c:pt>
                <c:pt idx="36">
                  <c:v>649.foton-8225B</c:v>
                </c:pt>
                <c:pt idx="37">
                  <c:v>654.roms-1007B</c:v>
                </c:pt>
                <c:pt idx="38">
                  <c:v>654.roms-1070B</c:v>
                </c:pt>
                <c:pt idx="39">
                  <c:v>654.roms-1390B</c:v>
                </c:pt>
                <c:pt idx="40">
                  <c:v>654.roms-1613B</c:v>
                </c:pt>
                <c:pt idx="41">
                  <c:v>654.roms-293B</c:v>
                </c:pt>
                <c:pt idx="42">
                  <c:v>654.roms-294B</c:v>
                </c:pt>
                <c:pt idx="43">
                  <c:v>654.roms-523B</c:v>
                </c:pt>
                <c:pt idx="44">
                  <c:v>657.xz-2302B</c:v>
                </c:pt>
                <c:pt idx="45">
                  <c:v>Geomean</c:v>
                </c:pt>
              </c:strCache>
            </c:strRef>
          </c:cat>
          <c:val>
            <c:numRef>
              <c:f>'Speedup Berti perBench(Spec)'!$C$2:$C$48</c:f>
              <c:numCache>
                <c:formatCode>0.00</c:formatCode>
                <c:ptCount val="46"/>
                <c:pt idx="0">
                  <c:v>1.0999971500000001</c:v>
                </c:pt>
                <c:pt idx="1">
                  <c:v>1.913803556</c:v>
                </c:pt>
                <c:pt idx="2">
                  <c:v>4.2283486000000003</c:v>
                </c:pt>
                <c:pt idx="3">
                  <c:v>1.409325586</c:v>
                </c:pt>
                <c:pt idx="4">
                  <c:v>1.505640042</c:v>
                </c:pt>
                <c:pt idx="5">
                  <c:v>1.507793594</c:v>
                </c:pt>
                <c:pt idx="6">
                  <c:v>1.5588891410000001</c:v>
                </c:pt>
                <c:pt idx="7">
                  <c:v>1.638882057</c:v>
                </c:pt>
                <c:pt idx="8">
                  <c:v>1.163561077</c:v>
                </c:pt>
                <c:pt idx="9">
                  <c:v>0.70343863699999998</c:v>
                </c:pt>
                <c:pt idx="10">
                  <c:v>1.0181009059999999</c:v>
                </c:pt>
                <c:pt idx="11">
                  <c:v>0.97007544059999995</c:v>
                </c:pt>
                <c:pt idx="12">
                  <c:v>1.2382843160000001</c:v>
                </c:pt>
                <c:pt idx="13">
                  <c:v>1.3939948470000001</c:v>
                </c:pt>
                <c:pt idx="14">
                  <c:v>1.163442504</c:v>
                </c:pt>
                <c:pt idx="15">
                  <c:v>1.1562694039999999</c:v>
                </c:pt>
                <c:pt idx="16">
                  <c:v>1.038307992</c:v>
                </c:pt>
                <c:pt idx="17">
                  <c:v>0.65122938100000005</c:v>
                </c:pt>
                <c:pt idx="18">
                  <c:v>0.67682740119999996</c:v>
                </c:pt>
                <c:pt idx="19">
                  <c:v>0.61602945519999996</c:v>
                </c:pt>
                <c:pt idx="20">
                  <c:v>1.0392881940000001</c:v>
                </c:pt>
                <c:pt idx="21">
                  <c:v>0.82787195550000003</c:v>
                </c:pt>
                <c:pt idx="22">
                  <c:v>0.88472327029999998</c:v>
                </c:pt>
                <c:pt idx="23">
                  <c:v>0.82891811930000003</c:v>
                </c:pt>
                <c:pt idx="24">
                  <c:v>1.06267161</c:v>
                </c:pt>
                <c:pt idx="25">
                  <c:v>1.06623008</c:v>
                </c:pt>
                <c:pt idx="26">
                  <c:v>1.1962249760000001</c:v>
                </c:pt>
                <c:pt idx="27">
                  <c:v>1.2100621819999999</c:v>
                </c:pt>
                <c:pt idx="28">
                  <c:v>0.97182705020000004</c:v>
                </c:pt>
                <c:pt idx="29">
                  <c:v>1.514596128</c:v>
                </c:pt>
                <c:pt idx="30">
                  <c:v>2.164516098</c:v>
                </c:pt>
                <c:pt idx="31">
                  <c:v>1.0493906340000001</c:v>
                </c:pt>
                <c:pt idx="32">
                  <c:v>1.1697583659999999</c:v>
                </c:pt>
                <c:pt idx="33">
                  <c:v>1.271404132</c:v>
                </c:pt>
                <c:pt idx="34">
                  <c:v>1.6959053319999999</c:v>
                </c:pt>
                <c:pt idx="35">
                  <c:v>1.658258593</c:v>
                </c:pt>
                <c:pt idx="36">
                  <c:v>1.7031506839999999</c:v>
                </c:pt>
                <c:pt idx="37">
                  <c:v>1.2600819139999999</c:v>
                </c:pt>
                <c:pt idx="38">
                  <c:v>1.7411571729999999</c:v>
                </c:pt>
                <c:pt idx="39">
                  <c:v>1.803650067</c:v>
                </c:pt>
                <c:pt idx="40">
                  <c:v>1.1645387389999999</c:v>
                </c:pt>
                <c:pt idx="41">
                  <c:v>1.3103680280000001</c:v>
                </c:pt>
                <c:pt idx="42">
                  <c:v>1.372257845</c:v>
                </c:pt>
                <c:pt idx="43">
                  <c:v>1.8219636930000001</c:v>
                </c:pt>
                <c:pt idx="44">
                  <c:v>1.0494258000000001</c:v>
                </c:pt>
                <c:pt idx="45" formatCode="General">
                  <c:v>1.2382995163807529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BC-4429-986D-005120B7D296}"/>
            </c:ext>
          </c:extLst>
        </c:ser>
        <c:ser>
          <c:idx val="2"/>
          <c:order val="2"/>
          <c:tx>
            <c:strRef>
              <c:f>'Speedup Berti perBench(Spec)'!$D$1</c:f>
              <c:strCache>
                <c:ptCount val="1"/>
                <c:pt idx="0">
                  <c:v>TSB + SUF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 w="6350">
              <a:solidFill>
                <a:srgbClr val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'Speedup Berti perBench(Spec)'!$A$2:$A$48</c:f>
              <c:strCache>
                <c:ptCount val="46"/>
                <c:pt idx="0">
                  <c:v>600.perlb-570B</c:v>
                </c:pt>
                <c:pt idx="1">
                  <c:v>602.gcc-1850B</c:v>
                </c:pt>
                <c:pt idx="2">
                  <c:v>602.gcc-2226B</c:v>
                </c:pt>
                <c:pt idx="3">
                  <c:v>602.gcc-734B</c:v>
                </c:pt>
                <c:pt idx="4">
                  <c:v>603.bwa-1740B</c:v>
                </c:pt>
                <c:pt idx="5">
                  <c:v>603.bwa-2609B</c:v>
                </c:pt>
                <c:pt idx="6">
                  <c:v>603.bwa-2931B</c:v>
                </c:pt>
                <c:pt idx="7">
                  <c:v>603.bwa-891B</c:v>
                </c:pt>
                <c:pt idx="8">
                  <c:v>605.mcf-1152B</c:v>
                </c:pt>
                <c:pt idx="9">
                  <c:v>605.mcf-1536B</c:v>
                </c:pt>
                <c:pt idx="10">
                  <c:v>605.mcf-1554B</c:v>
                </c:pt>
                <c:pt idx="11">
                  <c:v>605.mcf-1644B</c:v>
                </c:pt>
                <c:pt idx="12">
                  <c:v>605.mcf-472B</c:v>
                </c:pt>
                <c:pt idx="13">
                  <c:v>605.mcf-484B</c:v>
                </c:pt>
                <c:pt idx="14">
                  <c:v>605.mcf-665B</c:v>
                </c:pt>
                <c:pt idx="15">
                  <c:v>605.mcf-782B</c:v>
                </c:pt>
                <c:pt idx="16">
                  <c:v>605.mcf-994B</c:v>
                </c:pt>
                <c:pt idx="17">
                  <c:v>607.cactu-2421B</c:v>
                </c:pt>
                <c:pt idx="18">
                  <c:v>607.cactu-3477B</c:v>
                </c:pt>
                <c:pt idx="19">
                  <c:v>607.cactu-4004B</c:v>
                </c:pt>
                <c:pt idx="20">
                  <c:v>619.lbm-2676B</c:v>
                </c:pt>
                <c:pt idx="21">
                  <c:v>619.lbm-2677B</c:v>
                </c:pt>
                <c:pt idx="22">
                  <c:v>619.lbm-3766B</c:v>
                </c:pt>
                <c:pt idx="23">
                  <c:v>619.lbm-4268B</c:v>
                </c:pt>
                <c:pt idx="24">
                  <c:v>620.omnet-141B</c:v>
                </c:pt>
                <c:pt idx="25">
                  <c:v>620.omnet-874B</c:v>
                </c:pt>
                <c:pt idx="26">
                  <c:v>621.wrf-6673B</c:v>
                </c:pt>
                <c:pt idx="27">
                  <c:v>621.wrf-8065B</c:v>
                </c:pt>
                <c:pt idx="28">
                  <c:v>623.xalan-10B</c:v>
                </c:pt>
                <c:pt idx="29">
                  <c:v>623.xalan-165B</c:v>
                </c:pt>
                <c:pt idx="30">
                  <c:v>623.xalan-202B</c:v>
                </c:pt>
                <c:pt idx="31">
                  <c:v>628.pop2-17B</c:v>
                </c:pt>
                <c:pt idx="32">
                  <c:v>641.leela-1083B</c:v>
                </c:pt>
                <c:pt idx="33">
                  <c:v>649.foton-10881B</c:v>
                </c:pt>
                <c:pt idx="34">
                  <c:v>649.foton-1176B</c:v>
                </c:pt>
                <c:pt idx="35">
                  <c:v>649.foton-7084B</c:v>
                </c:pt>
                <c:pt idx="36">
                  <c:v>649.foton-8225B</c:v>
                </c:pt>
                <c:pt idx="37">
                  <c:v>654.roms-1007B</c:v>
                </c:pt>
                <c:pt idx="38">
                  <c:v>654.roms-1070B</c:v>
                </c:pt>
                <c:pt idx="39">
                  <c:v>654.roms-1390B</c:v>
                </c:pt>
                <c:pt idx="40">
                  <c:v>654.roms-1613B</c:v>
                </c:pt>
                <c:pt idx="41">
                  <c:v>654.roms-293B</c:v>
                </c:pt>
                <c:pt idx="42">
                  <c:v>654.roms-294B</c:v>
                </c:pt>
                <c:pt idx="43">
                  <c:v>654.roms-523B</c:v>
                </c:pt>
                <c:pt idx="44">
                  <c:v>657.xz-2302B</c:v>
                </c:pt>
                <c:pt idx="45">
                  <c:v>Geomean</c:v>
                </c:pt>
              </c:strCache>
            </c:strRef>
          </c:cat>
          <c:val>
            <c:numRef>
              <c:f>'Speedup Berti perBench(Spec)'!$D$2:$D$48</c:f>
              <c:numCache>
                <c:formatCode>0.00</c:formatCode>
                <c:ptCount val="46"/>
                <c:pt idx="0">
                  <c:v>1.101440513</c:v>
                </c:pt>
                <c:pt idx="1">
                  <c:v>1.950146012</c:v>
                </c:pt>
                <c:pt idx="2">
                  <c:v>4.8695226900000002</c:v>
                </c:pt>
                <c:pt idx="3">
                  <c:v>1.418577373</c:v>
                </c:pt>
                <c:pt idx="4">
                  <c:v>1.520089735</c:v>
                </c:pt>
                <c:pt idx="5">
                  <c:v>1.5210810320000001</c:v>
                </c:pt>
                <c:pt idx="6">
                  <c:v>1.5806960269999999</c:v>
                </c:pt>
                <c:pt idx="7">
                  <c:v>1.644708576</c:v>
                </c:pt>
                <c:pt idx="8">
                  <c:v>1.2247317900000001</c:v>
                </c:pt>
                <c:pt idx="9">
                  <c:v>0.70701703770000002</c:v>
                </c:pt>
                <c:pt idx="10">
                  <c:v>1.7465539560000001</c:v>
                </c:pt>
                <c:pt idx="11">
                  <c:v>0.98076229739999998</c:v>
                </c:pt>
                <c:pt idx="12">
                  <c:v>1.5966329560000001</c:v>
                </c:pt>
                <c:pt idx="13">
                  <c:v>1.5889723309999999</c:v>
                </c:pt>
                <c:pt idx="14">
                  <c:v>1.175388849</c:v>
                </c:pt>
                <c:pt idx="15">
                  <c:v>1.286963061</c:v>
                </c:pt>
                <c:pt idx="16">
                  <c:v>1.038692094</c:v>
                </c:pt>
                <c:pt idx="17">
                  <c:v>0.65017810819999999</c:v>
                </c:pt>
                <c:pt idx="18">
                  <c:v>0.6783548345</c:v>
                </c:pt>
                <c:pt idx="19">
                  <c:v>0.62637939909999996</c:v>
                </c:pt>
                <c:pt idx="20">
                  <c:v>1.1063247</c:v>
                </c:pt>
                <c:pt idx="21">
                  <c:v>0.92122749199999998</c:v>
                </c:pt>
                <c:pt idx="22">
                  <c:v>0.97224208570000004</c:v>
                </c:pt>
                <c:pt idx="23">
                  <c:v>0.92036553830000001</c:v>
                </c:pt>
                <c:pt idx="24">
                  <c:v>1.0623255810000001</c:v>
                </c:pt>
                <c:pt idx="25">
                  <c:v>1.0659971180000001</c:v>
                </c:pt>
                <c:pt idx="26">
                  <c:v>1.2593128220000001</c:v>
                </c:pt>
                <c:pt idx="27">
                  <c:v>1.2294011469999999</c:v>
                </c:pt>
                <c:pt idx="28">
                  <c:v>0.98290778950000002</c:v>
                </c:pt>
                <c:pt idx="29">
                  <c:v>1.5174350809999999</c:v>
                </c:pt>
                <c:pt idx="30">
                  <c:v>2.1763505869999999</c:v>
                </c:pt>
                <c:pt idx="31">
                  <c:v>1.052319641</c:v>
                </c:pt>
                <c:pt idx="32">
                  <c:v>1.1698732380000001</c:v>
                </c:pt>
                <c:pt idx="33">
                  <c:v>1.31033847</c:v>
                </c:pt>
                <c:pt idx="34">
                  <c:v>1.714920448</c:v>
                </c:pt>
                <c:pt idx="35">
                  <c:v>1.687597367</c:v>
                </c:pt>
                <c:pt idx="36">
                  <c:v>1.7191608940000001</c:v>
                </c:pt>
                <c:pt idx="37">
                  <c:v>1.3036430109999999</c:v>
                </c:pt>
                <c:pt idx="38">
                  <c:v>1.927083447</c:v>
                </c:pt>
                <c:pt idx="39">
                  <c:v>2.126037095</c:v>
                </c:pt>
                <c:pt idx="40">
                  <c:v>1.1705705719999999</c:v>
                </c:pt>
                <c:pt idx="41">
                  <c:v>1.320882388</c:v>
                </c:pt>
                <c:pt idx="42">
                  <c:v>1.3897845010000001</c:v>
                </c:pt>
                <c:pt idx="43">
                  <c:v>2.0592087320000001</c:v>
                </c:pt>
                <c:pt idx="44">
                  <c:v>1.048840899</c:v>
                </c:pt>
                <c:pt idx="45" formatCode="General">
                  <c:v>1.3033235717681846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1BC-4429-986D-005120B7D2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"/>
        <c:axId val="54367028"/>
        <c:axId val="44304555"/>
      </c:barChart>
      <c:catAx>
        <c:axId val="543670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IN" sz="1600" dirty="0"/>
                  <a:t>SPEC CPU</a:t>
                </a:r>
                <a:r>
                  <a:rPr lang="en-IN" sz="1600" baseline="0" dirty="0"/>
                  <a:t> 2017</a:t>
                </a:r>
                <a:endParaRPr lang="en-IN" sz="1600" dirty="0"/>
              </a:p>
            </c:rich>
          </c:tx>
          <c:overlay val="0"/>
        </c:title>
        <c:numFmt formatCode="General" sourceLinked="0"/>
        <c:majorTickMark val="none"/>
        <c:minorTickMark val="out"/>
        <c:tickLblPos val="nextTo"/>
        <c:spPr>
          <a:ln w="9525">
            <a:solidFill>
              <a:srgbClr val="000000"/>
            </a:solidFill>
            <a:round/>
          </a:ln>
        </c:spPr>
        <c:txPr>
          <a:bodyPr rot="-2700000"/>
          <a:lstStyle/>
          <a:p>
            <a:pPr>
              <a:defRPr/>
            </a:pPr>
            <a:endParaRPr lang="en-US"/>
          </a:p>
        </c:txPr>
        <c:crossAx val="44304555"/>
        <c:crosses val="autoZero"/>
        <c:auto val="1"/>
        <c:lblAlgn val="ctr"/>
        <c:lblOffset val="0"/>
        <c:tickLblSkip val="1"/>
        <c:noMultiLvlLbl val="0"/>
      </c:catAx>
      <c:valAx>
        <c:axId val="44304555"/>
        <c:scaling>
          <c:orientation val="minMax"/>
          <c:max val="2.4"/>
          <c:min val="0.6"/>
        </c:scaling>
        <c:delete val="0"/>
        <c:axPos val="l"/>
        <c:majorGridlines>
          <c:spPr>
            <a:ln w="6350">
              <a:solidFill>
                <a:schemeClr val="bg1">
                  <a:lumMod val="85000"/>
                </a:schemeClr>
              </a:solidFill>
              <a:round/>
            </a:ln>
          </c:spPr>
        </c:majorGridlines>
        <c:minorGridlines>
          <c:spPr>
            <a:ln w="6350">
              <a:solidFill>
                <a:schemeClr val="bg1">
                  <a:lumMod val="95000"/>
                </a:schemeClr>
              </a:solidFill>
              <a:round/>
            </a:ln>
          </c:spPr>
        </c:minorGridlines>
        <c:title>
          <c:tx>
            <c:rich>
              <a:bodyPr rot="-5400000"/>
              <a:lstStyle/>
              <a:p>
                <a:pPr>
                  <a:defRPr sz="1600"/>
                </a:pPr>
                <a:r>
                  <a:rPr lang="en-IN" sz="1600" dirty="0"/>
                  <a:t>Speedup</a:t>
                </a:r>
              </a:p>
            </c:rich>
          </c:tx>
          <c:layout>
            <c:manualLayout>
              <c:xMode val="edge"/>
              <c:yMode val="edge"/>
              <c:x val="5.0416957373999134E-4"/>
              <c:y val="0.28413014319901186"/>
            </c:manualLayout>
          </c:layout>
          <c:overlay val="0"/>
          <c:spPr>
            <a:noFill/>
            <a:ln w="0">
              <a:noFill/>
            </a:ln>
          </c:spPr>
        </c:title>
        <c:numFmt formatCode="[$-409]0.0" sourceLinked="0"/>
        <c:majorTickMark val="out"/>
        <c:minorTickMark val="none"/>
        <c:tickLblPos val="nextTo"/>
        <c:spPr>
          <a:ln w="9525">
            <a:solidFill>
              <a:srgbClr val="000000"/>
            </a:solidFill>
            <a:round/>
          </a:ln>
        </c:spPr>
        <c:txPr>
          <a:bodyPr/>
          <a:lstStyle/>
          <a:p>
            <a:pPr>
              <a:defRPr sz="1600"/>
            </a:pPr>
            <a:endParaRPr lang="en-US"/>
          </a:p>
        </c:txPr>
        <c:crossAx val="54367028"/>
        <c:crossesAt val="0"/>
        <c:crossBetween val="between"/>
        <c:majorUnit val="0.2"/>
        <c:minorUnit val="0.05"/>
      </c:valAx>
      <c:spPr>
        <a:noFill/>
        <a:ln w="6350">
          <a:solidFill>
            <a:srgbClr val="000000"/>
          </a:solidFill>
        </a:ln>
      </c:spPr>
    </c:plotArea>
    <c:legend>
      <c:legendPos val="t"/>
      <c:layout>
        <c:manualLayout>
          <c:xMode val="edge"/>
          <c:yMode val="edge"/>
          <c:x val="0.36048963420711649"/>
          <c:y val="0.13473468619731357"/>
          <c:w val="0.27775926785689314"/>
          <c:h val="6.8086458333333336E-2"/>
        </c:manualLayout>
      </c:layout>
      <c:overlay val="0"/>
      <c:spPr>
        <a:solidFill>
          <a:schemeClr val="bg1"/>
        </a:solidFill>
        <a:ln w="0">
          <a:noFill/>
        </a:ln>
      </c:spPr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1"/>
  </c:chart>
  <c:spPr>
    <a:solidFill>
      <a:srgbClr val="FFFFFF"/>
    </a:solidFill>
    <a:ln w="9360">
      <a:noFill/>
    </a:ln>
  </c:spPr>
  <c:txPr>
    <a:bodyPr/>
    <a:lstStyle/>
    <a:p>
      <a:pPr>
        <a:defRPr sz="1400" b="0">
          <a:solidFill>
            <a:sysClr val="windowText" lastClr="000000"/>
          </a:solidFill>
        </a:defRPr>
      </a:pPr>
      <a:endParaRPr lang="en-US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EECDBE-0258-4F3A-A95A-869CD3481E4D}" type="doc">
      <dgm:prSet loTypeId="urn:microsoft.com/office/officeart/2005/8/layout/cycle5" loCatId="cycle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A785028-165A-46EB-BA33-18B78DBB0C5F}">
      <dgm:prSet phldrT="[Text]" custT="1"/>
      <dgm:spPr/>
      <dgm:t>
        <a:bodyPr/>
        <a:lstStyle/>
        <a:p>
          <a:r>
            <a:rPr lang="en-IN" sz="2400" dirty="0"/>
            <a:t>Code snippet you don’t understand</a:t>
          </a:r>
        </a:p>
      </dgm:t>
    </dgm:pt>
    <dgm:pt modelId="{1E913FD7-855A-4971-806A-3F19A16D4D15}" type="parTrans" cxnId="{BAB7A853-F5C9-4378-9C7A-906BEB58D16C}">
      <dgm:prSet/>
      <dgm:spPr/>
      <dgm:t>
        <a:bodyPr/>
        <a:lstStyle/>
        <a:p>
          <a:endParaRPr lang="en-IN" sz="2400"/>
        </a:p>
      </dgm:t>
    </dgm:pt>
    <dgm:pt modelId="{64D09827-2C60-4048-8EF3-A56261561314}" type="sibTrans" cxnId="{BAB7A853-F5C9-4378-9C7A-906BEB58D16C}">
      <dgm:prSet custT="1"/>
      <dgm:spPr/>
      <dgm:t>
        <a:bodyPr/>
        <a:lstStyle/>
        <a:p>
          <a:endParaRPr lang="en-IN" sz="1800"/>
        </a:p>
      </dgm:t>
    </dgm:pt>
    <dgm:pt modelId="{B950E1DC-69B4-4E44-872C-8CACECD29B86}">
      <dgm:prSet phldrT="[Text]" custT="1"/>
      <dgm:spPr/>
      <dgm:t>
        <a:bodyPr/>
        <a:lstStyle/>
        <a:p>
          <a:r>
            <a:rPr lang="en-IN" sz="2400" dirty="0"/>
            <a:t>Try to get a rough understanding</a:t>
          </a:r>
        </a:p>
      </dgm:t>
    </dgm:pt>
    <dgm:pt modelId="{6303892D-B156-4DC0-8811-5660E3D6788C}" type="parTrans" cxnId="{00FAAB92-7290-4C56-83D1-798FD615B218}">
      <dgm:prSet/>
      <dgm:spPr/>
      <dgm:t>
        <a:bodyPr/>
        <a:lstStyle/>
        <a:p>
          <a:endParaRPr lang="en-IN" sz="2400"/>
        </a:p>
      </dgm:t>
    </dgm:pt>
    <dgm:pt modelId="{A3D17A10-B393-45F1-B9C0-A4483D949115}" type="sibTrans" cxnId="{00FAAB92-7290-4C56-83D1-798FD615B218}">
      <dgm:prSet custT="1"/>
      <dgm:spPr/>
      <dgm:t>
        <a:bodyPr/>
        <a:lstStyle/>
        <a:p>
          <a:endParaRPr lang="en-IN" sz="1800"/>
        </a:p>
      </dgm:t>
    </dgm:pt>
    <dgm:pt modelId="{9228B723-4F44-40B5-BB89-7F87BA73B822}">
      <dgm:prSet phldrT="[Text]" custT="1"/>
      <dgm:spPr/>
      <dgm:t>
        <a:bodyPr/>
        <a:lstStyle/>
        <a:p>
          <a:r>
            <a:rPr lang="en-IN" sz="2400" dirty="0"/>
            <a:t>Implement your feature</a:t>
          </a:r>
        </a:p>
      </dgm:t>
    </dgm:pt>
    <dgm:pt modelId="{71234041-DCA2-4C40-A356-E3B0665549C9}" type="parTrans" cxnId="{85EF8870-62C6-4E5A-B784-481222D1571F}">
      <dgm:prSet/>
      <dgm:spPr/>
      <dgm:t>
        <a:bodyPr/>
        <a:lstStyle/>
        <a:p>
          <a:endParaRPr lang="en-IN" sz="2400"/>
        </a:p>
      </dgm:t>
    </dgm:pt>
    <dgm:pt modelId="{59F3665E-DB42-48EA-A13A-4FE45F23588A}" type="sibTrans" cxnId="{85EF8870-62C6-4E5A-B784-481222D1571F}">
      <dgm:prSet custT="1"/>
      <dgm:spPr/>
      <dgm:t>
        <a:bodyPr/>
        <a:lstStyle/>
        <a:p>
          <a:endParaRPr lang="en-IN" sz="1800"/>
        </a:p>
      </dgm:t>
    </dgm:pt>
    <dgm:pt modelId="{5FF431E7-B43F-417F-B7F0-7F22051D677F}">
      <dgm:prSet phldrT="[Text]" custT="1"/>
      <dgm:spPr/>
      <dgm:t>
        <a:bodyPr/>
        <a:lstStyle/>
        <a:p>
          <a:r>
            <a:rPr lang="en-IN" sz="2400" dirty="0"/>
            <a:t>Add new feature</a:t>
          </a:r>
        </a:p>
      </dgm:t>
    </dgm:pt>
    <dgm:pt modelId="{9DBADF7E-DF19-4203-861D-1604BF868CA5}" type="parTrans" cxnId="{1C0ADFCD-70C6-4BB9-9ABA-6D57F89A7EC1}">
      <dgm:prSet/>
      <dgm:spPr/>
      <dgm:t>
        <a:bodyPr/>
        <a:lstStyle/>
        <a:p>
          <a:endParaRPr lang="en-IN"/>
        </a:p>
      </dgm:t>
    </dgm:pt>
    <dgm:pt modelId="{40808EE5-E324-4AD3-9284-8DFA5832B516}" type="sibTrans" cxnId="{1C0ADFCD-70C6-4BB9-9ABA-6D57F89A7EC1}">
      <dgm:prSet/>
      <dgm:spPr/>
      <dgm:t>
        <a:bodyPr/>
        <a:lstStyle/>
        <a:p>
          <a:endParaRPr lang="en-IN"/>
        </a:p>
      </dgm:t>
    </dgm:pt>
    <dgm:pt modelId="{95CB9198-313A-4F92-8990-F44123957EFC}" type="pres">
      <dgm:prSet presAssocID="{CDEECDBE-0258-4F3A-A95A-869CD3481E4D}" presName="cycle" presStyleCnt="0">
        <dgm:presLayoutVars>
          <dgm:dir/>
          <dgm:resizeHandles val="exact"/>
        </dgm:presLayoutVars>
      </dgm:prSet>
      <dgm:spPr/>
    </dgm:pt>
    <dgm:pt modelId="{13202B5D-C972-499A-BD37-B6A8963D8150}" type="pres">
      <dgm:prSet presAssocID="{5FF431E7-B43F-417F-B7F0-7F22051D677F}" presName="node" presStyleLbl="node1" presStyleIdx="0" presStyleCnt="4">
        <dgm:presLayoutVars>
          <dgm:bulletEnabled val="1"/>
        </dgm:presLayoutVars>
      </dgm:prSet>
      <dgm:spPr/>
    </dgm:pt>
    <dgm:pt modelId="{1EF0A03F-6A60-4E9A-8ADD-00504EAEAEB3}" type="pres">
      <dgm:prSet presAssocID="{5FF431E7-B43F-417F-B7F0-7F22051D677F}" presName="spNode" presStyleCnt="0"/>
      <dgm:spPr/>
    </dgm:pt>
    <dgm:pt modelId="{1AE73962-6731-4302-B6C7-3B9AE1E628D1}" type="pres">
      <dgm:prSet presAssocID="{40808EE5-E324-4AD3-9284-8DFA5832B516}" presName="sibTrans" presStyleLbl="sibTrans1D1" presStyleIdx="0" presStyleCnt="4"/>
      <dgm:spPr/>
    </dgm:pt>
    <dgm:pt modelId="{1D940746-CDEA-443E-9519-FCCB81C15EF5}" type="pres">
      <dgm:prSet presAssocID="{0A785028-165A-46EB-BA33-18B78DBB0C5F}" presName="node" presStyleLbl="node1" presStyleIdx="1" presStyleCnt="4" custScaleX="134937">
        <dgm:presLayoutVars>
          <dgm:bulletEnabled val="1"/>
        </dgm:presLayoutVars>
      </dgm:prSet>
      <dgm:spPr/>
    </dgm:pt>
    <dgm:pt modelId="{7677CDBE-8943-42F5-BEE5-D58F19D1B4B8}" type="pres">
      <dgm:prSet presAssocID="{0A785028-165A-46EB-BA33-18B78DBB0C5F}" presName="spNode" presStyleCnt="0"/>
      <dgm:spPr/>
    </dgm:pt>
    <dgm:pt modelId="{5608AA48-F389-40E2-92BB-EF9B9A16B935}" type="pres">
      <dgm:prSet presAssocID="{64D09827-2C60-4048-8EF3-A56261561314}" presName="sibTrans" presStyleLbl="sibTrans1D1" presStyleIdx="1" presStyleCnt="4"/>
      <dgm:spPr/>
    </dgm:pt>
    <dgm:pt modelId="{2D401736-020A-4861-A8A7-7985D0678BEA}" type="pres">
      <dgm:prSet presAssocID="{B950E1DC-69B4-4E44-872C-8CACECD29B86}" presName="node" presStyleLbl="node1" presStyleIdx="2" presStyleCnt="4" custScaleX="130294">
        <dgm:presLayoutVars>
          <dgm:bulletEnabled val="1"/>
        </dgm:presLayoutVars>
      </dgm:prSet>
      <dgm:spPr/>
    </dgm:pt>
    <dgm:pt modelId="{0B440F6B-3CA5-4FCE-A067-CEC049291D32}" type="pres">
      <dgm:prSet presAssocID="{B950E1DC-69B4-4E44-872C-8CACECD29B86}" presName="spNode" presStyleCnt="0"/>
      <dgm:spPr/>
    </dgm:pt>
    <dgm:pt modelId="{6FDCAF4C-6C56-482B-8925-1B79D74C2F53}" type="pres">
      <dgm:prSet presAssocID="{A3D17A10-B393-45F1-B9C0-A4483D949115}" presName="sibTrans" presStyleLbl="sibTrans1D1" presStyleIdx="2" presStyleCnt="4"/>
      <dgm:spPr/>
    </dgm:pt>
    <dgm:pt modelId="{26004BFA-3E01-4EC0-B90A-04E4E7F33E1D}" type="pres">
      <dgm:prSet presAssocID="{9228B723-4F44-40B5-BB89-7F87BA73B822}" presName="node" presStyleLbl="node1" presStyleIdx="3" presStyleCnt="4" custScaleX="129348">
        <dgm:presLayoutVars>
          <dgm:bulletEnabled val="1"/>
        </dgm:presLayoutVars>
      </dgm:prSet>
      <dgm:spPr/>
    </dgm:pt>
    <dgm:pt modelId="{7C333A6C-EBEF-47B9-9B80-1811364CA336}" type="pres">
      <dgm:prSet presAssocID="{9228B723-4F44-40B5-BB89-7F87BA73B822}" presName="spNode" presStyleCnt="0"/>
      <dgm:spPr/>
    </dgm:pt>
    <dgm:pt modelId="{98E042B0-7FDE-4101-BECF-6E42218107C7}" type="pres">
      <dgm:prSet presAssocID="{59F3665E-DB42-48EA-A13A-4FE45F23588A}" presName="sibTrans" presStyleLbl="sibTrans1D1" presStyleIdx="3" presStyleCnt="4"/>
      <dgm:spPr/>
    </dgm:pt>
  </dgm:ptLst>
  <dgm:cxnLst>
    <dgm:cxn modelId="{193CB72A-284B-4BC8-9AF0-8876053D32C9}" type="presOf" srcId="{59F3665E-DB42-48EA-A13A-4FE45F23588A}" destId="{98E042B0-7FDE-4101-BECF-6E42218107C7}" srcOrd="0" destOrd="0" presId="urn:microsoft.com/office/officeart/2005/8/layout/cycle5"/>
    <dgm:cxn modelId="{D0D8AB39-7CBB-42D5-A8D8-6D5AF49ADE2C}" type="presOf" srcId="{B950E1DC-69B4-4E44-872C-8CACECD29B86}" destId="{2D401736-020A-4861-A8A7-7985D0678BEA}" srcOrd="0" destOrd="0" presId="urn:microsoft.com/office/officeart/2005/8/layout/cycle5"/>
    <dgm:cxn modelId="{11BD5949-2954-4024-9EB7-E88DF8936E96}" type="presOf" srcId="{0A785028-165A-46EB-BA33-18B78DBB0C5F}" destId="{1D940746-CDEA-443E-9519-FCCB81C15EF5}" srcOrd="0" destOrd="0" presId="urn:microsoft.com/office/officeart/2005/8/layout/cycle5"/>
    <dgm:cxn modelId="{85EF8870-62C6-4E5A-B784-481222D1571F}" srcId="{CDEECDBE-0258-4F3A-A95A-869CD3481E4D}" destId="{9228B723-4F44-40B5-BB89-7F87BA73B822}" srcOrd="3" destOrd="0" parTransId="{71234041-DCA2-4C40-A356-E3B0665549C9}" sibTransId="{59F3665E-DB42-48EA-A13A-4FE45F23588A}"/>
    <dgm:cxn modelId="{82D1B470-F35E-415D-9413-4ABE426B8C04}" type="presOf" srcId="{9228B723-4F44-40B5-BB89-7F87BA73B822}" destId="{26004BFA-3E01-4EC0-B90A-04E4E7F33E1D}" srcOrd="0" destOrd="0" presId="urn:microsoft.com/office/officeart/2005/8/layout/cycle5"/>
    <dgm:cxn modelId="{BAB7A853-F5C9-4378-9C7A-906BEB58D16C}" srcId="{CDEECDBE-0258-4F3A-A95A-869CD3481E4D}" destId="{0A785028-165A-46EB-BA33-18B78DBB0C5F}" srcOrd="1" destOrd="0" parTransId="{1E913FD7-855A-4971-806A-3F19A16D4D15}" sibTransId="{64D09827-2C60-4048-8EF3-A56261561314}"/>
    <dgm:cxn modelId="{43370F75-D603-4EBA-9352-ABBA3CC2A31E}" type="presOf" srcId="{64D09827-2C60-4048-8EF3-A56261561314}" destId="{5608AA48-F389-40E2-92BB-EF9B9A16B935}" srcOrd="0" destOrd="0" presId="urn:microsoft.com/office/officeart/2005/8/layout/cycle5"/>
    <dgm:cxn modelId="{00FAAB92-7290-4C56-83D1-798FD615B218}" srcId="{CDEECDBE-0258-4F3A-A95A-869CD3481E4D}" destId="{B950E1DC-69B4-4E44-872C-8CACECD29B86}" srcOrd="2" destOrd="0" parTransId="{6303892D-B156-4DC0-8811-5660E3D6788C}" sibTransId="{A3D17A10-B393-45F1-B9C0-A4483D949115}"/>
    <dgm:cxn modelId="{639AEC95-9E8D-4FFF-844F-6B7B43BEB8FA}" type="presOf" srcId="{A3D17A10-B393-45F1-B9C0-A4483D949115}" destId="{6FDCAF4C-6C56-482B-8925-1B79D74C2F53}" srcOrd="0" destOrd="0" presId="urn:microsoft.com/office/officeart/2005/8/layout/cycle5"/>
    <dgm:cxn modelId="{E5A9509A-45D6-4CB5-80DE-4DCEA90AEF64}" type="presOf" srcId="{40808EE5-E324-4AD3-9284-8DFA5832B516}" destId="{1AE73962-6731-4302-B6C7-3B9AE1E628D1}" srcOrd="0" destOrd="0" presId="urn:microsoft.com/office/officeart/2005/8/layout/cycle5"/>
    <dgm:cxn modelId="{B766BEA1-9E81-4C2C-8333-2F161E28F1D9}" type="presOf" srcId="{5FF431E7-B43F-417F-B7F0-7F22051D677F}" destId="{13202B5D-C972-499A-BD37-B6A8963D8150}" srcOrd="0" destOrd="0" presId="urn:microsoft.com/office/officeart/2005/8/layout/cycle5"/>
    <dgm:cxn modelId="{1C0ADFCD-70C6-4BB9-9ABA-6D57F89A7EC1}" srcId="{CDEECDBE-0258-4F3A-A95A-869CD3481E4D}" destId="{5FF431E7-B43F-417F-B7F0-7F22051D677F}" srcOrd="0" destOrd="0" parTransId="{9DBADF7E-DF19-4203-861D-1604BF868CA5}" sibTransId="{40808EE5-E324-4AD3-9284-8DFA5832B516}"/>
    <dgm:cxn modelId="{4081FBD9-6F7C-43D4-8C7B-BA7E8806FFC0}" type="presOf" srcId="{CDEECDBE-0258-4F3A-A95A-869CD3481E4D}" destId="{95CB9198-313A-4F92-8990-F44123957EFC}" srcOrd="0" destOrd="0" presId="urn:microsoft.com/office/officeart/2005/8/layout/cycle5"/>
    <dgm:cxn modelId="{045BEABB-6541-4100-8625-8DE8C957F62D}" type="presParOf" srcId="{95CB9198-313A-4F92-8990-F44123957EFC}" destId="{13202B5D-C972-499A-BD37-B6A8963D8150}" srcOrd="0" destOrd="0" presId="urn:microsoft.com/office/officeart/2005/8/layout/cycle5"/>
    <dgm:cxn modelId="{96EE398F-B716-4CCD-9DD0-8B0A2DB7ECE6}" type="presParOf" srcId="{95CB9198-313A-4F92-8990-F44123957EFC}" destId="{1EF0A03F-6A60-4E9A-8ADD-00504EAEAEB3}" srcOrd="1" destOrd="0" presId="urn:microsoft.com/office/officeart/2005/8/layout/cycle5"/>
    <dgm:cxn modelId="{3BA7BAAA-29E3-477A-86D2-71D24F6412A5}" type="presParOf" srcId="{95CB9198-313A-4F92-8990-F44123957EFC}" destId="{1AE73962-6731-4302-B6C7-3B9AE1E628D1}" srcOrd="2" destOrd="0" presId="urn:microsoft.com/office/officeart/2005/8/layout/cycle5"/>
    <dgm:cxn modelId="{75488BDC-21AE-4069-9757-71B72EF29848}" type="presParOf" srcId="{95CB9198-313A-4F92-8990-F44123957EFC}" destId="{1D940746-CDEA-443E-9519-FCCB81C15EF5}" srcOrd="3" destOrd="0" presId="urn:microsoft.com/office/officeart/2005/8/layout/cycle5"/>
    <dgm:cxn modelId="{BC1C5A44-E4D0-4FA1-800E-C742AD7E7798}" type="presParOf" srcId="{95CB9198-313A-4F92-8990-F44123957EFC}" destId="{7677CDBE-8943-42F5-BEE5-D58F19D1B4B8}" srcOrd="4" destOrd="0" presId="urn:microsoft.com/office/officeart/2005/8/layout/cycle5"/>
    <dgm:cxn modelId="{2C8766F1-FEDE-43D0-B4B0-65AC01EBE44C}" type="presParOf" srcId="{95CB9198-313A-4F92-8990-F44123957EFC}" destId="{5608AA48-F389-40E2-92BB-EF9B9A16B935}" srcOrd="5" destOrd="0" presId="urn:microsoft.com/office/officeart/2005/8/layout/cycle5"/>
    <dgm:cxn modelId="{33406C4C-2250-408A-ADE7-678C8D6E3FE6}" type="presParOf" srcId="{95CB9198-313A-4F92-8990-F44123957EFC}" destId="{2D401736-020A-4861-A8A7-7985D0678BEA}" srcOrd="6" destOrd="0" presId="urn:microsoft.com/office/officeart/2005/8/layout/cycle5"/>
    <dgm:cxn modelId="{8861C0DE-9CFC-4036-8344-6271B2E7033C}" type="presParOf" srcId="{95CB9198-313A-4F92-8990-F44123957EFC}" destId="{0B440F6B-3CA5-4FCE-A067-CEC049291D32}" srcOrd="7" destOrd="0" presId="urn:microsoft.com/office/officeart/2005/8/layout/cycle5"/>
    <dgm:cxn modelId="{54540329-531D-49F7-80FC-9688A27D6579}" type="presParOf" srcId="{95CB9198-313A-4F92-8990-F44123957EFC}" destId="{6FDCAF4C-6C56-482B-8925-1B79D74C2F53}" srcOrd="8" destOrd="0" presId="urn:microsoft.com/office/officeart/2005/8/layout/cycle5"/>
    <dgm:cxn modelId="{60DC4D03-FCC6-4982-9AE8-67F9E98251D2}" type="presParOf" srcId="{95CB9198-313A-4F92-8990-F44123957EFC}" destId="{26004BFA-3E01-4EC0-B90A-04E4E7F33E1D}" srcOrd="9" destOrd="0" presId="urn:microsoft.com/office/officeart/2005/8/layout/cycle5"/>
    <dgm:cxn modelId="{0B1E012C-A277-464B-9CF4-1FCFFB1BD1AF}" type="presParOf" srcId="{95CB9198-313A-4F92-8990-F44123957EFC}" destId="{7C333A6C-EBEF-47B9-9B80-1811364CA336}" srcOrd="10" destOrd="0" presId="urn:microsoft.com/office/officeart/2005/8/layout/cycle5"/>
    <dgm:cxn modelId="{7E7ACE84-161E-4B80-B580-B9CE8FD9BA2F}" type="presParOf" srcId="{95CB9198-313A-4F92-8990-F44123957EFC}" destId="{98E042B0-7FDE-4101-BECF-6E42218107C7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A5A31B-1E4D-492C-B8E0-9BFA32742E42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27EB1AB-9E7E-4B24-BCBF-D4B3AE463D97}">
      <dgm:prSet phldrT="[Text]" custT="1"/>
      <dgm:spPr/>
      <dgm:t>
        <a:bodyPr/>
        <a:lstStyle/>
        <a:p>
          <a:pPr algn="l"/>
          <a:r>
            <a:rPr lang="en-IN" sz="2800" dirty="0"/>
            <a:t>Feat: Integration of level 0 DTLB with TLB hierarchy</a:t>
          </a:r>
        </a:p>
      </dgm:t>
    </dgm:pt>
    <dgm:pt modelId="{B50F5EB1-CCA5-4E2E-BA10-E93526695FEF}" type="parTrans" cxnId="{F547825C-DE41-4851-B2D0-9EA4CF7B92ED}">
      <dgm:prSet/>
      <dgm:spPr/>
      <dgm:t>
        <a:bodyPr/>
        <a:lstStyle/>
        <a:p>
          <a:pPr algn="l"/>
          <a:endParaRPr lang="en-IN" sz="2000"/>
        </a:p>
      </dgm:t>
    </dgm:pt>
    <dgm:pt modelId="{607E4DD3-46A4-4826-BDCA-41F466B623D3}" type="sibTrans" cxnId="{F547825C-DE41-4851-B2D0-9EA4CF7B92ED}">
      <dgm:prSet/>
      <dgm:spPr/>
      <dgm:t>
        <a:bodyPr/>
        <a:lstStyle/>
        <a:p>
          <a:pPr algn="l"/>
          <a:endParaRPr lang="en-IN" sz="2000"/>
        </a:p>
      </dgm:t>
    </dgm:pt>
    <dgm:pt modelId="{A680CEC7-3460-4FF6-9BC2-B053FFE6812A}">
      <dgm:prSet phldrT="[Text]" custT="1"/>
      <dgm:spPr/>
      <dgm:t>
        <a:bodyPr/>
        <a:lstStyle/>
        <a:p>
          <a:pPr algn="l"/>
          <a:r>
            <a:rPr lang="en-IN" sz="2800" dirty="0"/>
            <a:t>Feat: </a:t>
          </a:r>
          <a:r>
            <a:rPr lang="en-IN" sz="2800" dirty="0" err="1"/>
            <a:t>Timegaurd</a:t>
          </a:r>
          <a:r>
            <a:rPr lang="en-IN" sz="2800" dirty="0"/>
            <a:t> policy for level 0 DTLB </a:t>
          </a:r>
        </a:p>
      </dgm:t>
    </dgm:pt>
    <dgm:pt modelId="{8D7E7194-7C30-43FA-9646-CE8390B1D20C}" type="parTrans" cxnId="{8A25D2E7-9B67-4BE0-874A-E9CE9419E495}">
      <dgm:prSet/>
      <dgm:spPr/>
      <dgm:t>
        <a:bodyPr/>
        <a:lstStyle/>
        <a:p>
          <a:pPr algn="l"/>
          <a:endParaRPr lang="en-IN" sz="2000"/>
        </a:p>
      </dgm:t>
    </dgm:pt>
    <dgm:pt modelId="{F29B6384-5BB4-4DF9-A3C0-FBE7B77DAF4B}" type="sibTrans" cxnId="{8A25D2E7-9B67-4BE0-874A-E9CE9419E495}">
      <dgm:prSet/>
      <dgm:spPr/>
      <dgm:t>
        <a:bodyPr/>
        <a:lstStyle/>
        <a:p>
          <a:pPr algn="l"/>
          <a:endParaRPr lang="en-IN" sz="2000"/>
        </a:p>
      </dgm:t>
    </dgm:pt>
    <dgm:pt modelId="{369B847C-C7F3-4336-BE02-9ABCFBF0F0AD}" type="pres">
      <dgm:prSet presAssocID="{4DA5A31B-1E4D-492C-B8E0-9BFA32742E4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455AD69-BF12-44A4-BED7-EFB95E48D886}" type="pres">
      <dgm:prSet presAssocID="{C27EB1AB-9E7E-4B24-BCBF-D4B3AE463D97}" presName="hierRoot1" presStyleCnt="0"/>
      <dgm:spPr/>
    </dgm:pt>
    <dgm:pt modelId="{A66114F2-8B70-42B8-888A-D852A79937D7}" type="pres">
      <dgm:prSet presAssocID="{C27EB1AB-9E7E-4B24-BCBF-D4B3AE463D97}" presName="composite" presStyleCnt="0"/>
      <dgm:spPr/>
    </dgm:pt>
    <dgm:pt modelId="{D7F5F3BA-CC79-48D8-BFFA-901103EA6827}" type="pres">
      <dgm:prSet presAssocID="{C27EB1AB-9E7E-4B24-BCBF-D4B3AE463D97}" presName="image" presStyleLbl="node0" presStyleIdx="0" presStyleCnt="1" custScaleX="67836" custScaleY="69269" custLinFactNeighborX="-17354"/>
      <dgm:spPr/>
    </dgm:pt>
    <dgm:pt modelId="{D88FAC9E-EB0D-4197-8A46-1E6C505ED009}" type="pres">
      <dgm:prSet presAssocID="{C27EB1AB-9E7E-4B24-BCBF-D4B3AE463D97}" presName="text" presStyleLbl="revTx" presStyleIdx="0" presStyleCnt="2" custScaleX="144255">
        <dgm:presLayoutVars>
          <dgm:chPref val="3"/>
        </dgm:presLayoutVars>
      </dgm:prSet>
      <dgm:spPr/>
    </dgm:pt>
    <dgm:pt modelId="{8296F18E-F1DB-43AF-83BF-A07C28A9D06D}" type="pres">
      <dgm:prSet presAssocID="{C27EB1AB-9E7E-4B24-BCBF-D4B3AE463D97}" presName="hierChild2" presStyleCnt="0"/>
      <dgm:spPr/>
    </dgm:pt>
    <dgm:pt modelId="{09AF5466-9412-4004-A145-A33C70D46F4D}" type="pres">
      <dgm:prSet presAssocID="{8D7E7194-7C30-43FA-9646-CE8390B1D20C}" presName="Name10" presStyleLbl="parChTrans1D2" presStyleIdx="0" presStyleCnt="1"/>
      <dgm:spPr/>
    </dgm:pt>
    <dgm:pt modelId="{483C5F2D-A826-406A-A7D5-5F71A0835B31}" type="pres">
      <dgm:prSet presAssocID="{A680CEC7-3460-4FF6-9BC2-B053FFE6812A}" presName="hierRoot2" presStyleCnt="0"/>
      <dgm:spPr/>
    </dgm:pt>
    <dgm:pt modelId="{896E388A-ABF3-4B93-BC3D-E674DFBD972D}" type="pres">
      <dgm:prSet presAssocID="{A680CEC7-3460-4FF6-9BC2-B053FFE6812A}" presName="composite2" presStyleCnt="0"/>
      <dgm:spPr/>
    </dgm:pt>
    <dgm:pt modelId="{500E10D2-7B45-42CA-8D39-4A12242B71E2}" type="pres">
      <dgm:prSet presAssocID="{A680CEC7-3460-4FF6-9BC2-B053FFE6812A}" presName="image2" presStyleLbl="node2" presStyleIdx="0" presStyleCnt="1" custScaleX="68650" custScaleY="69827" custLinFactNeighborX="-17305" custLinFactNeighborY="2675"/>
      <dgm:spPr/>
    </dgm:pt>
    <dgm:pt modelId="{4BB182A3-050F-44FB-A17E-4C8BF29D92F0}" type="pres">
      <dgm:prSet presAssocID="{A680CEC7-3460-4FF6-9BC2-B053FFE6812A}" presName="text2" presStyleLbl="revTx" presStyleIdx="1" presStyleCnt="2" custScaleX="144461">
        <dgm:presLayoutVars>
          <dgm:chPref val="3"/>
        </dgm:presLayoutVars>
      </dgm:prSet>
      <dgm:spPr/>
    </dgm:pt>
    <dgm:pt modelId="{F709D228-B8EA-49F3-A8D5-C623B3CCD50E}" type="pres">
      <dgm:prSet presAssocID="{A680CEC7-3460-4FF6-9BC2-B053FFE6812A}" presName="hierChild3" presStyleCnt="0"/>
      <dgm:spPr/>
    </dgm:pt>
  </dgm:ptLst>
  <dgm:cxnLst>
    <dgm:cxn modelId="{A3279710-6579-4BB9-A8B4-4B7FC1F9E052}" type="presOf" srcId="{4DA5A31B-1E4D-492C-B8E0-9BFA32742E42}" destId="{369B847C-C7F3-4336-BE02-9ABCFBF0F0AD}" srcOrd="0" destOrd="0" presId="urn:microsoft.com/office/officeart/2009/layout/CirclePictureHierarchy"/>
    <dgm:cxn modelId="{F547825C-DE41-4851-B2D0-9EA4CF7B92ED}" srcId="{4DA5A31B-1E4D-492C-B8E0-9BFA32742E42}" destId="{C27EB1AB-9E7E-4B24-BCBF-D4B3AE463D97}" srcOrd="0" destOrd="0" parTransId="{B50F5EB1-CCA5-4E2E-BA10-E93526695FEF}" sibTransId="{607E4DD3-46A4-4826-BDCA-41F466B623D3}"/>
    <dgm:cxn modelId="{80C25F77-D673-40CE-B8A8-66DBE1FD4536}" type="presOf" srcId="{8D7E7194-7C30-43FA-9646-CE8390B1D20C}" destId="{09AF5466-9412-4004-A145-A33C70D46F4D}" srcOrd="0" destOrd="0" presId="urn:microsoft.com/office/officeart/2009/layout/CirclePictureHierarchy"/>
    <dgm:cxn modelId="{B4702DB9-1DB9-48F0-99C8-A535F539A853}" type="presOf" srcId="{C27EB1AB-9E7E-4B24-BCBF-D4B3AE463D97}" destId="{D88FAC9E-EB0D-4197-8A46-1E6C505ED009}" srcOrd="0" destOrd="0" presId="urn:microsoft.com/office/officeart/2009/layout/CirclePictureHierarchy"/>
    <dgm:cxn modelId="{E7321FD4-012A-4625-A22F-244D8741935B}" type="presOf" srcId="{A680CEC7-3460-4FF6-9BC2-B053FFE6812A}" destId="{4BB182A3-050F-44FB-A17E-4C8BF29D92F0}" srcOrd="0" destOrd="0" presId="urn:microsoft.com/office/officeart/2009/layout/CirclePictureHierarchy"/>
    <dgm:cxn modelId="{8A25D2E7-9B67-4BE0-874A-E9CE9419E495}" srcId="{C27EB1AB-9E7E-4B24-BCBF-D4B3AE463D97}" destId="{A680CEC7-3460-4FF6-9BC2-B053FFE6812A}" srcOrd="0" destOrd="0" parTransId="{8D7E7194-7C30-43FA-9646-CE8390B1D20C}" sibTransId="{F29B6384-5BB4-4DF9-A3C0-FBE7B77DAF4B}"/>
    <dgm:cxn modelId="{EB19BC8E-C136-43D4-B77B-5456866A01EC}" type="presParOf" srcId="{369B847C-C7F3-4336-BE02-9ABCFBF0F0AD}" destId="{B455AD69-BF12-44A4-BED7-EFB95E48D886}" srcOrd="0" destOrd="0" presId="urn:microsoft.com/office/officeart/2009/layout/CirclePictureHierarchy"/>
    <dgm:cxn modelId="{2C12AA1E-33A8-4DED-A294-B27C237EF690}" type="presParOf" srcId="{B455AD69-BF12-44A4-BED7-EFB95E48D886}" destId="{A66114F2-8B70-42B8-888A-D852A79937D7}" srcOrd="0" destOrd="0" presId="urn:microsoft.com/office/officeart/2009/layout/CirclePictureHierarchy"/>
    <dgm:cxn modelId="{8748CE1B-80FE-451E-82A0-9E7135033B0B}" type="presParOf" srcId="{A66114F2-8B70-42B8-888A-D852A79937D7}" destId="{D7F5F3BA-CC79-48D8-BFFA-901103EA6827}" srcOrd="0" destOrd="0" presId="urn:microsoft.com/office/officeart/2009/layout/CirclePictureHierarchy"/>
    <dgm:cxn modelId="{B29CD387-5202-464C-A943-2A7AB62FD163}" type="presParOf" srcId="{A66114F2-8B70-42B8-888A-D852A79937D7}" destId="{D88FAC9E-EB0D-4197-8A46-1E6C505ED009}" srcOrd="1" destOrd="0" presId="urn:microsoft.com/office/officeart/2009/layout/CirclePictureHierarchy"/>
    <dgm:cxn modelId="{05345CDF-F9B1-43BC-934D-39EA41F33A3C}" type="presParOf" srcId="{B455AD69-BF12-44A4-BED7-EFB95E48D886}" destId="{8296F18E-F1DB-43AF-83BF-A07C28A9D06D}" srcOrd="1" destOrd="0" presId="urn:microsoft.com/office/officeart/2009/layout/CirclePictureHierarchy"/>
    <dgm:cxn modelId="{1061D859-8FA4-4D0B-876E-2DD57884B987}" type="presParOf" srcId="{8296F18E-F1DB-43AF-83BF-A07C28A9D06D}" destId="{09AF5466-9412-4004-A145-A33C70D46F4D}" srcOrd="0" destOrd="0" presId="urn:microsoft.com/office/officeart/2009/layout/CirclePictureHierarchy"/>
    <dgm:cxn modelId="{4B217069-DBCB-43F7-BE3F-1F65796C4021}" type="presParOf" srcId="{8296F18E-F1DB-43AF-83BF-A07C28A9D06D}" destId="{483C5F2D-A826-406A-A7D5-5F71A0835B31}" srcOrd="1" destOrd="0" presId="urn:microsoft.com/office/officeart/2009/layout/CirclePictureHierarchy"/>
    <dgm:cxn modelId="{2C30ECF9-3E09-4133-9316-29F7572A0B8B}" type="presParOf" srcId="{483C5F2D-A826-406A-A7D5-5F71A0835B31}" destId="{896E388A-ABF3-4B93-BC3D-E674DFBD972D}" srcOrd="0" destOrd="0" presId="urn:microsoft.com/office/officeart/2009/layout/CirclePictureHierarchy"/>
    <dgm:cxn modelId="{48A5581E-6249-4F72-B9E4-A84DE3CB3CEB}" type="presParOf" srcId="{896E388A-ABF3-4B93-BC3D-E674DFBD972D}" destId="{500E10D2-7B45-42CA-8D39-4A12242B71E2}" srcOrd="0" destOrd="0" presId="urn:microsoft.com/office/officeart/2009/layout/CirclePictureHierarchy"/>
    <dgm:cxn modelId="{B17F874A-F850-4FB8-82B2-D26F23986585}" type="presParOf" srcId="{896E388A-ABF3-4B93-BC3D-E674DFBD972D}" destId="{4BB182A3-050F-44FB-A17E-4C8BF29D92F0}" srcOrd="1" destOrd="0" presId="urn:microsoft.com/office/officeart/2009/layout/CirclePictureHierarchy"/>
    <dgm:cxn modelId="{EF9D7B65-DA42-4C1C-ACD4-67A1C35A4100}" type="presParOf" srcId="{483C5F2D-A826-406A-A7D5-5F71A0835B31}" destId="{F709D228-B8EA-49F3-A8D5-C623B3CCD50E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5E02DD-6483-41B3-B1EE-4CCBEE2E6391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</dgm:pt>
    <dgm:pt modelId="{DEEABFB1-262D-49B5-B64E-3FFB93EE5D69}">
      <dgm:prSet phldrT="[Text]" custT="1"/>
      <dgm:spPr/>
      <dgm:t>
        <a:bodyPr/>
        <a:lstStyle/>
        <a:p>
          <a:r>
            <a:rPr lang="en-IN" sz="2400" dirty="0"/>
            <a:t>Build</a:t>
          </a:r>
        </a:p>
      </dgm:t>
    </dgm:pt>
    <dgm:pt modelId="{CACC6EEC-99AD-4B72-B2CC-F018E745107F}" type="parTrans" cxnId="{5294C161-E9E8-4FE8-A9C0-BF28D6AA8DDC}">
      <dgm:prSet/>
      <dgm:spPr/>
      <dgm:t>
        <a:bodyPr/>
        <a:lstStyle/>
        <a:p>
          <a:endParaRPr lang="en-IN" sz="2400"/>
        </a:p>
      </dgm:t>
    </dgm:pt>
    <dgm:pt modelId="{CD16AFF4-223C-4F52-814B-FAC9E82FCE67}" type="sibTrans" cxnId="{5294C161-E9E8-4FE8-A9C0-BF28D6AA8DDC}">
      <dgm:prSet custT="1"/>
      <dgm:spPr/>
      <dgm:t>
        <a:bodyPr/>
        <a:lstStyle/>
        <a:p>
          <a:endParaRPr lang="en-IN" sz="1600"/>
        </a:p>
      </dgm:t>
    </dgm:pt>
    <dgm:pt modelId="{1D025E60-8E83-477E-BA36-3D01E9DB8BEF}">
      <dgm:prSet phldrT="[Text]" custT="1"/>
      <dgm:spPr/>
      <dgm:t>
        <a:bodyPr/>
        <a:lstStyle/>
        <a:p>
          <a:r>
            <a:rPr lang="en-IN" sz="2400" dirty="0"/>
            <a:t>Run</a:t>
          </a:r>
        </a:p>
      </dgm:t>
    </dgm:pt>
    <dgm:pt modelId="{66172B94-A38B-4559-91B7-ACE336381D3A}" type="parTrans" cxnId="{41C1FD33-C6B7-4089-BCE4-D5B90693736F}">
      <dgm:prSet/>
      <dgm:spPr/>
      <dgm:t>
        <a:bodyPr/>
        <a:lstStyle/>
        <a:p>
          <a:endParaRPr lang="en-IN" sz="2400"/>
        </a:p>
      </dgm:t>
    </dgm:pt>
    <dgm:pt modelId="{B00947F9-7F17-461A-9D9C-36E0FB4D489F}" type="sibTrans" cxnId="{41C1FD33-C6B7-4089-BCE4-D5B90693736F}">
      <dgm:prSet custT="1"/>
      <dgm:spPr/>
      <dgm:t>
        <a:bodyPr/>
        <a:lstStyle/>
        <a:p>
          <a:endParaRPr lang="en-IN" sz="1600"/>
        </a:p>
      </dgm:t>
    </dgm:pt>
    <dgm:pt modelId="{4E15ED0D-0F48-422F-947A-951D88AFF7B6}">
      <dgm:prSet phldrT="[Text]" custT="1"/>
      <dgm:spPr/>
      <dgm:t>
        <a:bodyPr/>
        <a:lstStyle/>
        <a:p>
          <a:r>
            <a:rPr lang="en-IN" sz="2400" dirty="0"/>
            <a:t>Extract data</a:t>
          </a:r>
        </a:p>
      </dgm:t>
    </dgm:pt>
    <dgm:pt modelId="{D07C8485-208F-430B-BA0C-B0641EDF8095}" type="parTrans" cxnId="{A1FFA4F3-127B-4676-8519-CBF5085431DD}">
      <dgm:prSet/>
      <dgm:spPr/>
      <dgm:t>
        <a:bodyPr/>
        <a:lstStyle/>
        <a:p>
          <a:endParaRPr lang="en-IN" sz="2400"/>
        </a:p>
      </dgm:t>
    </dgm:pt>
    <dgm:pt modelId="{CA89D860-2CF4-4E6C-B1BA-8E823223A871}" type="sibTrans" cxnId="{A1FFA4F3-127B-4676-8519-CBF5085431DD}">
      <dgm:prSet custT="1"/>
      <dgm:spPr/>
      <dgm:t>
        <a:bodyPr/>
        <a:lstStyle/>
        <a:p>
          <a:endParaRPr lang="en-IN" sz="1600"/>
        </a:p>
      </dgm:t>
    </dgm:pt>
    <dgm:pt modelId="{CBCB4696-F7D3-4B01-A7AB-2783B844FBDD}">
      <dgm:prSet phldrT="[Text]" custT="1"/>
      <dgm:spPr/>
      <dgm:t>
        <a:bodyPr/>
        <a:lstStyle/>
        <a:p>
          <a:r>
            <a:rPr lang="en-IN" sz="2400" dirty="0"/>
            <a:t>Upload</a:t>
          </a:r>
        </a:p>
      </dgm:t>
    </dgm:pt>
    <dgm:pt modelId="{1F0F20D3-D5CF-43EA-AC26-AAC36572B8E5}" type="parTrans" cxnId="{CF316CD4-5296-4387-B4FB-173E0C97AB72}">
      <dgm:prSet/>
      <dgm:spPr/>
      <dgm:t>
        <a:bodyPr/>
        <a:lstStyle/>
        <a:p>
          <a:endParaRPr lang="en-IN" sz="2400"/>
        </a:p>
      </dgm:t>
    </dgm:pt>
    <dgm:pt modelId="{92E0B512-E854-431F-8162-2143437C70F9}" type="sibTrans" cxnId="{CF316CD4-5296-4387-B4FB-173E0C97AB72}">
      <dgm:prSet custT="1"/>
      <dgm:spPr/>
      <dgm:t>
        <a:bodyPr/>
        <a:lstStyle/>
        <a:p>
          <a:endParaRPr lang="en-IN" sz="1600"/>
        </a:p>
      </dgm:t>
    </dgm:pt>
    <dgm:pt modelId="{140C63AF-B721-4B0B-8B59-D8D5DD0D638C}">
      <dgm:prSet phldrT="[Text]" custT="1"/>
      <dgm:spPr/>
      <dgm:t>
        <a:bodyPr/>
        <a:lstStyle/>
        <a:p>
          <a:r>
            <a:rPr lang="en-IN" sz="2400" dirty="0"/>
            <a:t>Plotting</a:t>
          </a:r>
        </a:p>
      </dgm:t>
    </dgm:pt>
    <dgm:pt modelId="{5C6F7190-D664-41EA-AD1B-C3B486DD2901}" type="parTrans" cxnId="{8AC1EF18-AF02-4372-9969-77436762D606}">
      <dgm:prSet/>
      <dgm:spPr/>
      <dgm:t>
        <a:bodyPr/>
        <a:lstStyle/>
        <a:p>
          <a:endParaRPr lang="en-IN" sz="2400"/>
        </a:p>
      </dgm:t>
    </dgm:pt>
    <dgm:pt modelId="{CB766F03-1823-4DAC-9CD2-A355848FB8B6}" type="sibTrans" cxnId="{8AC1EF18-AF02-4372-9969-77436762D606}">
      <dgm:prSet custT="1"/>
      <dgm:spPr/>
      <dgm:t>
        <a:bodyPr/>
        <a:lstStyle/>
        <a:p>
          <a:endParaRPr lang="en-IN" sz="1600"/>
        </a:p>
      </dgm:t>
    </dgm:pt>
    <dgm:pt modelId="{DD2245ED-DD07-4D43-B0E3-219810DB180E}">
      <dgm:prSet phldrT="[Text]" custT="1"/>
      <dgm:spPr/>
      <dgm:t>
        <a:bodyPr/>
        <a:lstStyle/>
        <a:p>
          <a:r>
            <a:rPr lang="en-IN" sz="2400" dirty="0"/>
            <a:t>Email*</a:t>
          </a:r>
        </a:p>
      </dgm:t>
    </dgm:pt>
    <dgm:pt modelId="{C75F5D91-CD77-4D78-9A96-A3AC36A815B2}" type="parTrans" cxnId="{1D06022C-87D8-4055-8EE9-2D1C9A2AC496}">
      <dgm:prSet/>
      <dgm:spPr/>
      <dgm:t>
        <a:bodyPr/>
        <a:lstStyle/>
        <a:p>
          <a:endParaRPr lang="en-IN" sz="2400"/>
        </a:p>
      </dgm:t>
    </dgm:pt>
    <dgm:pt modelId="{AD9F26AE-C565-4319-B05B-50982FD90602}" type="sibTrans" cxnId="{1D06022C-87D8-4055-8EE9-2D1C9A2AC496}">
      <dgm:prSet/>
      <dgm:spPr/>
      <dgm:t>
        <a:bodyPr/>
        <a:lstStyle/>
        <a:p>
          <a:endParaRPr lang="en-IN" sz="2400"/>
        </a:p>
      </dgm:t>
    </dgm:pt>
    <dgm:pt modelId="{C76217A7-439B-4D99-B122-BED3147CBA3F}" type="pres">
      <dgm:prSet presAssocID="{775E02DD-6483-41B3-B1EE-4CCBEE2E6391}" presName="Name0" presStyleCnt="0">
        <dgm:presLayoutVars>
          <dgm:dir/>
          <dgm:resizeHandles val="exact"/>
        </dgm:presLayoutVars>
      </dgm:prSet>
      <dgm:spPr/>
    </dgm:pt>
    <dgm:pt modelId="{1C47BCE1-B15D-4FAE-9F3C-66D56C23999D}" type="pres">
      <dgm:prSet presAssocID="{DEEABFB1-262D-49B5-B64E-3FFB93EE5D69}" presName="node" presStyleLbl="node1" presStyleIdx="0" presStyleCnt="6">
        <dgm:presLayoutVars>
          <dgm:bulletEnabled val="1"/>
        </dgm:presLayoutVars>
      </dgm:prSet>
      <dgm:spPr/>
    </dgm:pt>
    <dgm:pt modelId="{47AA3809-6D54-448A-A874-4FAB9B9193DC}" type="pres">
      <dgm:prSet presAssocID="{CD16AFF4-223C-4F52-814B-FAC9E82FCE67}" presName="sibTrans" presStyleLbl="sibTrans2D1" presStyleIdx="0" presStyleCnt="5"/>
      <dgm:spPr/>
    </dgm:pt>
    <dgm:pt modelId="{81357565-C550-4C18-9252-76A3EB4889D7}" type="pres">
      <dgm:prSet presAssocID="{CD16AFF4-223C-4F52-814B-FAC9E82FCE67}" presName="connectorText" presStyleLbl="sibTrans2D1" presStyleIdx="0" presStyleCnt="5"/>
      <dgm:spPr/>
    </dgm:pt>
    <dgm:pt modelId="{1BFAF2E7-783E-4706-B342-48FE6BCED8ED}" type="pres">
      <dgm:prSet presAssocID="{1D025E60-8E83-477E-BA36-3D01E9DB8BEF}" presName="node" presStyleLbl="node1" presStyleIdx="1" presStyleCnt="6">
        <dgm:presLayoutVars>
          <dgm:bulletEnabled val="1"/>
        </dgm:presLayoutVars>
      </dgm:prSet>
      <dgm:spPr/>
    </dgm:pt>
    <dgm:pt modelId="{C5ADA485-4D5E-4A5B-8FCC-E00CB3036727}" type="pres">
      <dgm:prSet presAssocID="{B00947F9-7F17-461A-9D9C-36E0FB4D489F}" presName="sibTrans" presStyleLbl="sibTrans2D1" presStyleIdx="1" presStyleCnt="5"/>
      <dgm:spPr/>
    </dgm:pt>
    <dgm:pt modelId="{D69B5AF8-D940-4602-836F-81DFF210F0C8}" type="pres">
      <dgm:prSet presAssocID="{B00947F9-7F17-461A-9D9C-36E0FB4D489F}" presName="connectorText" presStyleLbl="sibTrans2D1" presStyleIdx="1" presStyleCnt="5"/>
      <dgm:spPr/>
    </dgm:pt>
    <dgm:pt modelId="{3240C249-F02D-40AF-88A5-F19636CAB93E}" type="pres">
      <dgm:prSet presAssocID="{4E15ED0D-0F48-422F-947A-951D88AFF7B6}" presName="node" presStyleLbl="node1" presStyleIdx="2" presStyleCnt="6">
        <dgm:presLayoutVars>
          <dgm:bulletEnabled val="1"/>
        </dgm:presLayoutVars>
      </dgm:prSet>
      <dgm:spPr/>
    </dgm:pt>
    <dgm:pt modelId="{08097005-1D47-4A8B-842A-F1FA68B328D8}" type="pres">
      <dgm:prSet presAssocID="{CA89D860-2CF4-4E6C-B1BA-8E823223A871}" presName="sibTrans" presStyleLbl="sibTrans2D1" presStyleIdx="2" presStyleCnt="5"/>
      <dgm:spPr/>
    </dgm:pt>
    <dgm:pt modelId="{F1D2712A-B9FB-4A5D-9189-3BBDE83CA219}" type="pres">
      <dgm:prSet presAssocID="{CA89D860-2CF4-4E6C-B1BA-8E823223A871}" presName="connectorText" presStyleLbl="sibTrans2D1" presStyleIdx="2" presStyleCnt="5"/>
      <dgm:spPr/>
    </dgm:pt>
    <dgm:pt modelId="{2293F0BA-6140-4C57-B4F5-5E9E76BFBCDC}" type="pres">
      <dgm:prSet presAssocID="{CBCB4696-F7D3-4B01-A7AB-2783B844FBDD}" presName="node" presStyleLbl="node1" presStyleIdx="3" presStyleCnt="6">
        <dgm:presLayoutVars>
          <dgm:bulletEnabled val="1"/>
        </dgm:presLayoutVars>
      </dgm:prSet>
      <dgm:spPr/>
    </dgm:pt>
    <dgm:pt modelId="{6824FF3A-7523-44DA-89E2-D4C6420EF9D0}" type="pres">
      <dgm:prSet presAssocID="{92E0B512-E854-431F-8162-2143437C70F9}" presName="sibTrans" presStyleLbl="sibTrans2D1" presStyleIdx="3" presStyleCnt="5"/>
      <dgm:spPr/>
    </dgm:pt>
    <dgm:pt modelId="{A8B3EB6B-89D0-4000-9E90-14E8032F5D7D}" type="pres">
      <dgm:prSet presAssocID="{92E0B512-E854-431F-8162-2143437C70F9}" presName="connectorText" presStyleLbl="sibTrans2D1" presStyleIdx="3" presStyleCnt="5"/>
      <dgm:spPr/>
    </dgm:pt>
    <dgm:pt modelId="{E50750D2-2393-4D7D-BEC9-0B5F1F43DB9E}" type="pres">
      <dgm:prSet presAssocID="{140C63AF-B721-4B0B-8B59-D8D5DD0D638C}" presName="node" presStyleLbl="node1" presStyleIdx="4" presStyleCnt="6">
        <dgm:presLayoutVars>
          <dgm:bulletEnabled val="1"/>
        </dgm:presLayoutVars>
      </dgm:prSet>
      <dgm:spPr/>
    </dgm:pt>
    <dgm:pt modelId="{CB66200A-6BC3-4F53-8238-CBC771F6619F}" type="pres">
      <dgm:prSet presAssocID="{CB766F03-1823-4DAC-9CD2-A355848FB8B6}" presName="sibTrans" presStyleLbl="sibTrans2D1" presStyleIdx="4" presStyleCnt="5"/>
      <dgm:spPr/>
    </dgm:pt>
    <dgm:pt modelId="{A936A34C-B52B-4C62-8361-D41D56CFC9AC}" type="pres">
      <dgm:prSet presAssocID="{CB766F03-1823-4DAC-9CD2-A355848FB8B6}" presName="connectorText" presStyleLbl="sibTrans2D1" presStyleIdx="4" presStyleCnt="5"/>
      <dgm:spPr/>
    </dgm:pt>
    <dgm:pt modelId="{10FD74F6-4E49-484E-A0A3-3397943B1E8A}" type="pres">
      <dgm:prSet presAssocID="{DD2245ED-DD07-4D43-B0E3-219810DB180E}" presName="node" presStyleLbl="node1" presStyleIdx="5" presStyleCnt="6">
        <dgm:presLayoutVars>
          <dgm:bulletEnabled val="1"/>
        </dgm:presLayoutVars>
      </dgm:prSet>
      <dgm:spPr/>
    </dgm:pt>
  </dgm:ptLst>
  <dgm:cxnLst>
    <dgm:cxn modelId="{CCFEE50E-9792-4D1A-B979-9E6ED25DC824}" type="presOf" srcId="{B00947F9-7F17-461A-9D9C-36E0FB4D489F}" destId="{D69B5AF8-D940-4602-836F-81DFF210F0C8}" srcOrd="1" destOrd="0" presId="urn:microsoft.com/office/officeart/2005/8/layout/process1"/>
    <dgm:cxn modelId="{8AC1EF18-AF02-4372-9969-77436762D606}" srcId="{775E02DD-6483-41B3-B1EE-4CCBEE2E6391}" destId="{140C63AF-B721-4B0B-8B59-D8D5DD0D638C}" srcOrd="4" destOrd="0" parTransId="{5C6F7190-D664-41EA-AD1B-C3B486DD2901}" sibTransId="{CB766F03-1823-4DAC-9CD2-A355848FB8B6}"/>
    <dgm:cxn modelId="{1D06022C-87D8-4055-8EE9-2D1C9A2AC496}" srcId="{775E02DD-6483-41B3-B1EE-4CCBEE2E6391}" destId="{DD2245ED-DD07-4D43-B0E3-219810DB180E}" srcOrd="5" destOrd="0" parTransId="{C75F5D91-CD77-4D78-9A96-A3AC36A815B2}" sibTransId="{AD9F26AE-C565-4319-B05B-50982FD90602}"/>
    <dgm:cxn modelId="{41C1FD33-C6B7-4089-BCE4-D5B90693736F}" srcId="{775E02DD-6483-41B3-B1EE-4CCBEE2E6391}" destId="{1D025E60-8E83-477E-BA36-3D01E9DB8BEF}" srcOrd="1" destOrd="0" parTransId="{66172B94-A38B-4559-91B7-ACE336381D3A}" sibTransId="{B00947F9-7F17-461A-9D9C-36E0FB4D489F}"/>
    <dgm:cxn modelId="{5294C161-E9E8-4FE8-A9C0-BF28D6AA8DDC}" srcId="{775E02DD-6483-41B3-B1EE-4CCBEE2E6391}" destId="{DEEABFB1-262D-49B5-B64E-3FFB93EE5D69}" srcOrd="0" destOrd="0" parTransId="{CACC6EEC-99AD-4B72-B2CC-F018E745107F}" sibTransId="{CD16AFF4-223C-4F52-814B-FAC9E82FCE67}"/>
    <dgm:cxn modelId="{C7FB6142-C171-4216-B107-6C4EDA6090DD}" type="presOf" srcId="{DEEABFB1-262D-49B5-B64E-3FFB93EE5D69}" destId="{1C47BCE1-B15D-4FAE-9F3C-66D56C23999D}" srcOrd="0" destOrd="0" presId="urn:microsoft.com/office/officeart/2005/8/layout/process1"/>
    <dgm:cxn modelId="{D64DF143-DA48-4170-880C-1414115240C3}" type="presOf" srcId="{92E0B512-E854-431F-8162-2143437C70F9}" destId="{A8B3EB6B-89D0-4000-9E90-14E8032F5D7D}" srcOrd="1" destOrd="0" presId="urn:microsoft.com/office/officeart/2005/8/layout/process1"/>
    <dgm:cxn modelId="{77531371-7AF8-4F98-B852-94A88E03E537}" type="presOf" srcId="{CB766F03-1823-4DAC-9CD2-A355848FB8B6}" destId="{CB66200A-6BC3-4F53-8238-CBC771F6619F}" srcOrd="0" destOrd="0" presId="urn:microsoft.com/office/officeart/2005/8/layout/process1"/>
    <dgm:cxn modelId="{5DB4AD53-148E-46BA-91CE-7B7E9E422825}" type="presOf" srcId="{4E15ED0D-0F48-422F-947A-951D88AFF7B6}" destId="{3240C249-F02D-40AF-88A5-F19636CAB93E}" srcOrd="0" destOrd="0" presId="urn:microsoft.com/office/officeart/2005/8/layout/process1"/>
    <dgm:cxn modelId="{9CEA7559-3621-4DD0-9796-B076C3D6DDF4}" type="presOf" srcId="{DD2245ED-DD07-4D43-B0E3-219810DB180E}" destId="{10FD74F6-4E49-484E-A0A3-3397943B1E8A}" srcOrd="0" destOrd="0" presId="urn:microsoft.com/office/officeart/2005/8/layout/process1"/>
    <dgm:cxn modelId="{7BECEE79-1802-4334-8230-695D786DF5E0}" type="presOf" srcId="{CD16AFF4-223C-4F52-814B-FAC9E82FCE67}" destId="{47AA3809-6D54-448A-A874-4FAB9B9193DC}" srcOrd="0" destOrd="0" presId="urn:microsoft.com/office/officeart/2005/8/layout/process1"/>
    <dgm:cxn modelId="{96025A81-535C-4A30-B0C9-94FD9DAA40F2}" type="presOf" srcId="{CD16AFF4-223C-4F52-814B-FAC9E82FCE67}" destId="{81357565-C550-4C18-9252-76A3EB4889D7}" srcOrd="1" destOrd="0" presId="urn:microsoft.com/office/officeart/2005/8/layout/process1"/>
    <dgm:cxn modelId="{AA94CD99-54E3-426A-A933-FC6502140ADE}" type="presOf" srcId="{92E0B512-E854-431F-8162-2143437C70F9}" destId="{6824FF3A-7523-44DA-89E2-D4C6420EF9D0}" srcOrd="0" destOrd="0" presId="urn:microsoft.com/office/officeart/2005/8/layout/process1"/>
    <dgm:cxn modelId="{2F9E9DA3-1632-44D8-8D09-BB3557B985E2}" type="presOf" srcId="{B00947F9-7F17-461A-9D9C-36E0FB4D489F}" destId="{C5ADA485-4D5E-4A5B-8FCC-E00CB3036727}" srcOrd="0" destOrd="0" presId="urn:microsoft.com/office/officeart/2005/8/layout/process1"/>
    <dgm:cxn modelId="{1D35A2AE-031E-4333-AA5E-3F912AE35208}" type="presOf" srcId="{CA89D860-2CF4-4E6C-B1BA-8E823223A871}" destId="{08097005-1D47-4A8B-842A-F1FA68B328D8}" srcOrd="0" destOrd="0" presId="urn:microsoft.com/office/officeart/2005/8/layout/process1"/>
    <dgm:cxn modelId="{A9EF98AF-FF27-40A5-B05A-4621AD29AD4A}" type="presOf" srcId="{CBCB4696-F7D3-4B01-A7AB-2783B844FBDD}" destId="{2293F0BA-6140-4C57-B4F5-5E9E76BFBCDC}" srcOrd="0" destOrd="0" presId="urn:microsoft.com/office/officeart/2005/8/layout/process1"/>
    <dgm:cxn modelId="{6DF5A3BF-A713-4F69-BCD5-874071144485}" type="presOf" srcId="{1D025E60-8E83-477E-BA36-3D01E9DB8BEF}" destId="{1BFAF2E7-783E-4706-B342-48FE6BCED8ED}" srcOrd="0" destOrd="0" presId="urn:microsoft.com/office/officeart/2005/8/layout/process1"/>
    <dgm:cxn modelId="{6F2243C2-BB18-41BA-9292-4A944B5896E9}" type="presOf" srcId="{140C63AF-B721-4B0B-8B59-D8D5DD0D638C}" destId="{E50750D2-2393-4D7D-BEC9-0B5F1F43DB9E}" srcOrd="0" destOrd="0" presId="urn:microsoft.com/office/officeart/2005/8/layout/process1"/>
    <dgm:cxn modelId="{AA4FF5C2-9E2C-4B22-ABD2-54FA7795D0CC}" type="presOf" srcId="{CB766F03-1823-4DAC-9CD2-A355848FB8B6}" destId="{A936A34C-B52B-4C62-8361-D41D56CFC9AC}" srcOrd="1" destOrd="0" presId="urn:microsoft.com/office/officeart/2005/8/layout/process1"/>
    <dgm:cxn modelId="{CF316CD4-5296-4387-B4FB-173E0C97AB72}" srcId="{775E02DD-6483-41B3-B1EE-4CCBEE2E6391}" destId="{CBCB4696-F7D3-4B01-A7AB-2783B844FBDD}" srcOrd="3" destOrd="0" parTransId="{1F0F20D3-D5CF-43EA-AC26-AAC36572B8E5}" sibTransId="{92E0B512-E854-431F-8162-2143437C70F9}"/>
    <dgm:cxn modelId="{E4FC32EB-52C4-487D-8E43-5D878F6F1DAA}" type="presOf" srcId="{775E02DD-6483-41B3-B1EE-4CCBEE2E6391}" destId="{C76217A7-439B-4D99-B122-BED3147CBA3F}" srcOrd="0" destOrd="0" presId="urn:microsoft.com/office/officeart/2005/8/layout/process1"/>
    <dgm:cxn modelId="{A1FFA4F3-127B-4676-8519-CBF5085431DD}" srcId="{775E02DD-6483-41B3-B1EE-4CCBEE2E6391}" destId="{4E15ED0D-0F48-422F-947A-951D88AFF7B6}" srcOrd="2" destOrd="0" parTransId="{D07C8485-208F-430B-BA0C-B0641EDF8095}" sibTransId="{CA89D860-2CF4-4E6C-B1BA-8E823223A871}"/>
    <dgm:cxn modelId="{3A4DEFF4-68DA-4775-9AB2-E41EAAC859E4}" type="presOf" srcId="{CA89D860-2CF4-4E6C-B1BA-8E823223A871}" destId="{F1D2712A-B9FB-4A5D-9189-3BBDE83CA219}" srcOrd="1" destOrd="0" presId="urn:microsoft.com/office/officeart/2005/8/layout/process1"/>
    <dgm:cxn modelId="{904A8685-D1CF-4364-A036-922C3B29D734}" type="presParOf" srcId="{C76217A7-439B-4D99-B122-BED3147CBA3F}" destId="{1C47BCE1-B15D-4FAE-9F3C-66D56C23999D}" srcOrd="0" destOrd="0" presId="urn:microsoft.com/office/officeart/2005/8/layout/process1"/>
    <dgm:cxn modelId="{2775D797-30CB-40A0-905D-35AAD2D43BAF}" type="presParOf" srcId="{C76217A7-439B-4D99-B122-BED3147CBA3F}" destId="{47AA3809-6D54-448A-A874-4FAB9B9193DC}" srcOrd="1" destOrd="0" presId="urn:microsoft.com/office/officeart/2005/8/layout/process1"/>
    <dgm:cxn modelId="{3D7E0E68-B402-4EF0-B405-917111F02EAD}" type="presParOf" srcId="{47AA3809-6D54-448A-A874-4FAB9B9193DC}" destId="{81357565-C550-4C18-9252-76A3EB4889D7}" srcOrd="0" destOrd="0" presId="urn:microsoft.com/office/officeart/2005/8/layout/process1"/>
    <dgm:cxn modelId="{345319B0-571B-4E2C-A3D6-47C820698E5B}" type="presParOf" srcId="{C76217A7-439B-4D99-B122-BED3147CBA3F}" destId="{1BFAF2E7-783E-4706-B342-48FE6BCED8ED}" srcOrd="2" destOrd="0" presId="urn:microsoft.com/office/officeart/2005/8/layout/process1"/>
    <dgm:cxn modelId="{20B0A4F4-B5D0-431C-9EB7-D7CDE7EB9085}" type="presParOf" srcId="{C76217A7-439B-4D99-B122-BED3147CBA3F}" destId="{C5ADA485-4D5E-4A5B-8FCC-E00CB3036727}" srcOrd="3" destOrd="0" presId="urn:microsoft.com/office/officeart/2005/8/layout/process1"/>
    <dgm:cxn modelId="{4255F9A2-C28B-4C4C-9BC1-80B3D7E8ACC4}" type="presParOf" srcId="{C5ADA485-4D5E-4A5B-8FCC-E00CB3036727}" destId="{D69B5AF8-D940-4602-836F-81DFF210F0C8}" srcOrd="0" destOrd="0" presId="urn:microsoft.com/office/officeart/2005/8/layout/process1"/>
    <dgm:cxn modelId="{0D519529-533C-448B-A46D-5A3B4307F1DF}" type="presParOf" srcId="{C76217A7-439B-4D99-B122-BED3147CBA3F}" destId="{3240C249-F02D-40AF-88A5-F19636CAB93E}" srcOrd="4" destOrd="0" presId="urn:microsoft.com/office/officeart/2005/8/layout/process1"/>
    <dgm:cxn modelId="{D56D81EC-443A-4B31-9FD2-F608016AE051}" type="presParOf" srcId="{C76217A7-439B-4D99-B122-BED3147CBA3F}" destId="{08097005-1D47-4A8B-842A-F1FA68B328D8}" srcOrd="5" destOrd="0" presId="urn:microsoft.com/office/officeart/2005/8/layout/process1"/>
    <dgm:cxn modelId="{C50C7F53-8FCE-433B-B553-638B8970A4EF}" type="presParOf" srcId="{08097005-1D47-4A8B-842A-F1FA68B328D8}" destId="{F1D2712A-B9FB-4A5D-9189-3BBDE83CA219}" srcOrd="0" destOrd="0" presId="urn:microsoft.com/office/officeart/2005/8/layout/process1"/>
    <dgm:cxn modelId="{6F0C377D-6B2C-4A63-A5C4-A3640A27E9FC}" type="presParOf" srcId="{C76217A7-439B-4D99-B122-BED3147CBA3F}" destId="{2293F0BA-6140-4C57-B4F5-5E9E76BFBCDC}" srcOrd="6" destOrd="0" presId="urn:microsoft.com/office/officeart/2005/8/layout/process1"/>
    <dgm:cxn modelId="{E093F033-2C48-45F5-8818-C8D0FB17C0B9}" type="presParOf" srcId="{C76217A7-439B-4D99-B122-BED3147CBA3F}" destId="{6824FF3A-7523-44DA-89E2-D4C6420EF9D0}" srcOrd="7" destOrd="0" presId="urn:microsoft.com/office/officeart/2005/8/layout/process1"/>
    <dgm:cxn modelId="{7B6823AC-F414-4AF8-92E5-CD5EDB88DDF8}" type="presParOf" srcId="{6824FF3A-7523-44DA-89E2-D4C6420EF9D0}" destId="{A8B3EB6B-89D0-4000-9E90-14E8032F5D7D}" srcOrd="0" destOrd="0" presId="urn:microsoft.com/office/officeart/2005/8/layout/process1"/>
    <dgm:cxn modelId="{223E1F59-F77E-4A97-8529-508D52E4EABD}" type="presParOf" srcId="{C76217A7-439B-4D99-B122-BED3147CBA3F}" destId="{E50750D2-2393-4D7D-BEC9-0B5F1F43DB9E}" srcOrd="8" destOrd="0" presId="urn:microsoft.com/office/officeart/2005/8/layout/process1"/>
    <dgm:cxn modelId="{C57EF810-C066-47CB-8D2E-2FFAF4FDE11A}" type="presParOf" srcId="{C76217A7-439B-4D99-B122-BED3147CBA3F}" destId="{CB66200A-6BC3-4F53-8238-CBC771F6619F}" srcOrd="9" destOrd="0" presId="urn:microsoft.com/office/officeart/2005/8/layout/process1"/>
    <dgm:cxn modelId="{C7CDC1BA-E030-4BB3-90D5-DBF86555ED1A}" type="presParOf" srcId="{CB66200A-6BC3-4F53-8238-CBC771F6619F}" destId="{A936A34C-B52B-4C62-8361-D41D56CFC9AC}" srcOrd="0" destOrd="0" presId="urn:microsoft.com/office/officeart/2005/8/layout/process1"/>
    <dgm:cxn modelId="{B2F1A63A-8FD8-46AC-8ACD-B010A1010F92}" type="presParOf" srcId="{C76217A7-439B-4D99-B122-BED3147CBA3F}" destId="{10FD74F6-4E49-484E-A0A3-3397943B1E8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781908-5186-408A-853F-A3115950406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201EEA6-480F-4D8C-82C5-1A114E5EAE5F}">
      <dgm:prSet phldrT="[Text]" custT="1"/>
      <dgm:spPr/>
      <dgm:t>
        <a:bodyPr/>
        <a:lstStyle/>
        <a:p>
          <a:r>
            <a:rPr lang="en-IN" sz="2400" dirty="0"/>
            <a:t>Use large fonts (should be same as text size)</a:t>
          </a:r>
        </a:p>
      </dgm:t>
    </dgm:pt>
    <dgm:pt modelId="{90997631-3C0D-44F1-BCA2-B525270CE5CA}" type="parTrans" cxnId="{9507B16F-832F-46BB-9391-6A8A3C1C938B}">
      <dgm:prSet/>
      <dgm:spPr/>
      <dgm:t>
        <a:bodyPr/>
        <a:lstStyle/>
        <a:p>
          <a:endParaRPr lang="en-IN" sz="1800"/>
        </a:p>
      </dgm:t>
    </dgm:pt>
    <dgm:pt modelId="{AD6A8A81-13BD-4099-BF4B-91A21FFBDFED}" type="sibTrans" cxnId="{9507B16F-832F-46BB-9391-6A8A3C1C938B}">
      <dgm:prSet/>
      <dgm:spPr/>
      <dgm:t>
        <a:bodyPr/>
        <a:lstStyle/>
        <a:p>
          <a:endParaRPr lang="en-IN" sz="1800"/>
        </a:p>
      </dgm:t>
    </dgm:pt>
    <dgm:pt modelId="{C4354E3E-897A-4D20-90BC-00B80F3F69A3}">
      <dgm:prSet phldrT="[Text]" custT="1"/>
      <dgm:spPr/>
      <dgm:t>
        <a:bodyPr/>
        <a:lstStyle/>
        <a:p>
          <a:r>
            <a:rPr lang="en-US" sz="2400" dirty="0"/>
            <a:t>Plot axes/ legends/ colors should be coherent</a:t>
          </a:r>
          <a:endParaRPr lang="en-IN" sz="2400" dirty="0"/>
        </a:p>
      </dgm:t>
    </dgm:pt>
    <dgm:pt modelId="{C12F2908-C2C4-4642-A430-2781C34DBD9F}" type="parTrans" cxnId="{6DAC558B-3C99-4D19-904D-6140B0E88198}">
      <dgm:prSet/>
      <dgm:spPr/>
      <dgm:t>
        <a:bodyPr/>
        <a:lstStyle/>
        <a:p>
          <a:endParaRPr lang="en-IN" sz="1800"/>
        </a:p>
      </dgm:t>
    </dgm:pt>
    <dgm:pt modelId="{5EAD37DF-98B0-481E-A304-2CEB5A91B49C}" type="sibTrans" cxnId="{6DAC558B-3C99-4D19-904D-6140B0E88198}">
      <dgm:prSet/>
      <dgm:spPr/>
      <dgm:t>
        <a:bodyPr/>
        <a:lstStyle/>
        <a:p>
          <a:endParaRPr lang="en-IN" sz="1800"/>
        </a:p>
      </dgm:t>
    </dgm:pt>
    <dgm:pt modelId="{99319D51-8A7F-43F7-81EA-0986C9541214}">
      <dgm:prSet phldrT="[Text]" custT="1"/>
      <dgm:spPr/>
      <dgm:t>
        <a:bodyPr/>
        <a:lstStyle/>
        <a:p>
          <a:r>
            <a:rPr lang="en-IN" sz="2400" dirty="0"/>
            <a:t>Should not be blurred or stretched</a:t>
          </a:r>
        </a:p>
      </dgm:t>
    </dgm:pt>
    <dgm:pt modelId="{9C8F135B-CD4D-403A-8621-35F4ED6DFD61}" type="parTrans" cxnId="{62A141DA-DFBC-4139-B72D-97FCC20BD1D6}">
      <dgm:prSet/>
      <dgm:spPr/>
      <dgm:t>
        <a:bodyPr/>
        <a:lstStyle/>
        <a:p>
          <a:endParaRPr lang="en-IN" sz="1800"/>
        </a:p>
      </dgm:t>
    </dgm:pt>
    <dgm:pt modelId="{24A7F73A-5821-4BF9-B3DD-CCAE37975CD3}" type="sibTrans" cxnId="{62A141DA-DFBC-4139-B72D-97FCC20BD1D6}">
      <dgm:prSet/>
      <dgm:spPr/>
      <dgm:t>
        <a:bodyPr/>
        <a:lstStyle/>
        <a:p>
          <a:endParaRPr lang="en-IN" sz="1800"/>
        </a:p>
      </dgm:t>
    </dgm:pt>
    <dgm:pt modelId="{3762DADE-EFB4-4B4C-B34A-FDC69B0A18AE}">
      <dgm:prSet phldrT="[Text]" custT="1"/>
      <dgm:spPr/>
      <dgm:t>
        <a:bodyPr/>
        <a:lstStyle/>
        <a:p>
          <a:r>
            <a:rPr lang="en-IN" sz="2400" dirty="0"/>
            <a:t>Axes  titles: first letter of first word caps</a:t>
          </a:r>
        </a:p>
      </dgm:t>
    </dgm:pt>
    <dgm:pt modelId="{BC265E2A-E724-4DCA-B326-2E92C4FB08EF}" type="parTrans" cxnId="{7A1382C6-238A-4B8B-A383-8FF591CE27ED}">
      <dgm:prSet/>
      <dgm:spPr/>
      <dgm:t>
        <a:bodyPr/>
        <a:lstStyle/>
        <a:p>
          <a:endParaRPr lang="en-IN" sz="1800"/>
        </a:p>
      </dgm:t>
    </dgm:pt>
    <dgm:pt modelId="{D3528950-AF09-4E9D-A904-1FFFA375F459}" type="sibTrans" cxnId="{7A1382C6-238A-4B8B-A383-8FF591CE27ED}">
      <dgm:prSet/>
      <dgm:spPr/>
      <dgm:t>
        <a:bodyPr/>
        <a:lstStyle/>
        <a:p>
          <a:endParaRPr lang="en-IN" sz="1800"/>
        </a:p>
      </dgm:t>
    </dgm:pt>
    <dgm:pt modelId="{A7BCFE80-3F14-4416-9060-F8EC942756C9}">
      <dgm:prSet phldrT="[Text]" custT="1"/>
      <dgm:spPr/>
      <dgm:t>
        <a:bodyPr/>
        <a:lstStyle/>
        <a:p>
          <a:r>
            <a:rPr lang="en-IN" sz="2400" dirty="0"/>
            <a:t>Mention baseline if applicable</a:t>
          </a:r>
        </a:p>
      </dgm:t>
    </dgm:pt>
    <dgm:pt modelId="{534F181A-6556-470F-A870-E71E94DA385D}" type="parTrans" cxnId="{7BF7491B-20FB-41A2-8B94-00EB100B4362}">
      <dgm:prSet/>
      <dgm:spPr/>
      <dgm:t>
        <a:bodyPr/>
        <a:lstStyle/>
        <a:p>
          <a:endParaRPr lang="en-IN" sz="1800"/>
        </a:p>
      </dgm:t>
    </dgm:pt>
    <dgm:pt modelId="{27DD2AC7-A469-4609-B5D8-E13E1508390C}" type="sibTrans" cxnId="{7BF7491B-20FB-41A2-8B94-00EB100B4362}">
      <dgm:prSet/>
      <dgm:spPr/>
      <dgm:t>
        <a:bodyPr/>
        <a:lstStyle/>
        <a:p>
          <a:endParaRPr lang="en-IN" sz="1800"/>
        </a:p>
      </dgm:t>
    </dgm:pt>
    <dgm:pt modelId="{6C8B3FEA-65B9-44FA-AD19-9ABBDB097790}" type="pres">
      <dgm:prSet presAssocID="{E0781908-5186-408A-853F-A31159504069}" presName="diagram" presStyleCnt="0">
        <dgm:presLayoutVars>
          <dgm:dir/>
          <dgm:resizeHandles val="exact"/>
        </dgm:presLayoutVars>
      </dgm:prSet>
      <dgm:spPr/>
    </dgm:pt>
    <dgm:pt modelId="{900B64F0-26C9-47B8-9828-8BE0E240AA93}" type="pres">
      <dgm:prSet presAssocID="{F201EEA6-480F-4D8C-82C5-1A114E5EAE5F}" presName="node" presStyleLbl="node1" presStyleIdx="0" presStyleCnt="5">
        <dgm:presLayoutVars>
          <dgm:bulletEnabled val="1"/>
        </dgm:presLayoutVars>
      </dgm:prSet>
      <dgm:spPr/>
    </dgm:pt>
    <dgm:pt modelId="{84C1F5DF-03CF-47E4-976F-767BCF477CDF}" type="pres">
      <dgm:prSet presAssocID="{AD6A8A81-13BD-4099-BF4B-91A21FFBDFED}" presName="sibTrans" presStyleCnt="0"/>
      <dgm:spPr/>
    </dgm:pt>
    <dgm:pt modelId="{8E49EB7D-9F30-43B0-B6A1-7EDCA1E6D95F}" type="pres">
      <dgm:prSet presAssocID="{C4354E3E-897A-4D20-90BC-00B80F3F69A3}" presName="node" presStyleLbl="node1" presStyleIdx="1" presStyleCnt="5">
        <dgm:presLayoutVars>
          <dgm:bulletEnabled val="1"/>
        </dgm:presLayoutVars>
      </dgm:prSet>
      <dgm:spPr/>
    </dgm:pt>
    <dgm:pt modelId="{3EE8D6B7-1CFB-4BD5-820F-BAFE19B3DFD7}" type="pres">
      <dgm:prSet presAssocID="{5EAD37DF-98B0-481E-A304-2CEB5A91B49C}" presName="sibTrans" presStyleCnt="0"/>
      <dgm:spPr/>
    </dgm:pt>
    <dgm:pt modelId="{232F7728-2C20-4154-B8F6-6AA57C81A24A}" type="pres">
      <dgm:prSet presAssocID="{99319D51-8A7F-43F7-81EA-0986C9541214}" presName="node" presStyleLbl="node1" presStyleIdx="2" presStyleCnt="5">
        <dgm:presLayoutVars>
          <dgm:bulletEnabled val="1"/>
        </dgm:presLayoutVars>
      </dgm:prSet>
      <dgm:spPr/>
    </dgm:pt>
    <dgm:pt modelId="{F5FB3224-05A9-4ECB-AA3C-574F65EEA708}" type="pres">
      <dgm:prSet presAssocID="{24A7F73A-5821-4BF9-B3DD-CCAE37975CD3}" presName="sibTrans" presStyleCnt="0"/>
      <dgm:spPr/>
    </dgm:pt>
    <dgm:pt modelId="{E5EEBBD0-E46B-47A0-85DF-D0F99A0BA521}" type="pres">
      <dgm:prSet presAssocID="{3762DADE-EFB4-4B4C-B34A-FDC69B0A18AE}" presName="node" presStyleLbl="node1" presStyleIdx="3" presStyleCnt="5">
        <dgm:presLayoutVars>
          <dgm:bulletEnabled val="1"/>
        </dgm:presLayoutVars>
      </dgm:prSet>
      <dgm:spPr/>
    </dgm:pt>
    <dgm:pt modelId="{1301BCB2-5995-40C3-A42E-AA0E656CDD26}" type="pres">
      <dgm:prSet presAssocID="{D3528950-AF09-4E9D-A904-1FFFA375F459}" presName="sibTrans" presStyleCnt="0"/>
      <dgm:spPr/>
    </dgm:pt>
    <dgm:pt modelId="{62BC0865-AD37-4E99-BF1D-ED4D135D9B2B}" type="pres">
      <dgm:prSet presAssocID="{A7BCFE80-3F14-4416-9060-F8EC942756C9}" presName="node" presStyleLbl="node1" presStyleIdx="4" presStyleCnt="5">
        <dgm:presLayoutVars>
          <dgm:bulletEnabled val="1"/>
        </dgm:presLayoutVars>
      </dgm:prSet>
      <dgm:spPr/>
    </dgm:pt>
  </dgm:ptLst>
  <dgm:cxnLst>
    <dgm:cxn modelId="{A221F601-12B7-43B3-B39C-F1B7D6051C24}" type="presOf" srcId="{C4354E3E-897A-4D20-90BC-00B80F3F69A3}" destId="{8E49EB7D-9F30-43B0-B6A1-7EDCA1E6D95F}" srcOrd="0" destOrd="0" presId="urn:microsoft.com/office/officeart/2005/8/layout/default"/>
    <dgm:cxn modelId="{D2534113-D175-45A9-BE58-58A77C5818C8}" type="presOf" srcId="{F201EEA6-480F-4D8C-82C5-1A114E5EAE5F}" destId="{900B64F0-26C9-47B8-9828-8BE0E240AA93}" srcOrd="0" destOrd="0" presId="urn:microsoft.com/office/officeart/2005/8/layout/default"/>
    <dgm:cxn modelId="{7BF7491B-20FB-41A2-8B94-00EB100B4362}" srcId="{E0781908-5186-408A-853F-A31159504069}" destId="{A7BCFE80-3F14-4416-9060-F8EC942756C9}" srcOrd="4" destOrd="0" parTransId="{534F181A-6556-470F-A870-E71E94DA385D}" sibTransId="{27DD2AC7-A469-4609-B5D8-E13E1508390C}"/>
    <dgm:cxn modelId="{9507B16F-832F-46BB-9391-6A8A3C1C938B}" srcId="{E0781908-5186-408A-853F-A31159504069}" destId="{F201EEA6-480F-4D8C-82C5-1A114E5EAE5F}" srcOrd="0" destOrd="0" parTransId="{90997631-3C0D-44F1-BCA2-B525270CE5CA}" sibTransId="{AD6A8A81-13BD-4099-BF4B-91A21FFBDFED}"/>
    <dgm:cxn modelId="{A8262E76-68E7-42F3-A1EE-8DCDD21F26FB}" type="presOf" srcId="{A7BCFE80-3F14-4416-9060-F8EC942756C9}" destId="{62BC0865-AD37-4E99-BF1D-ED4D135D9B2B}" srcOrd="0" destOrd="0" presId="urn:microsoft.com/office/officeart/2005/8/layout/default"/>
    <dgm:cxn modelId="{6DAC558B-3C99-4D19-904D-6140B0E88198}" srcId="{E0781908-5186-408A-853F-A31159504069}" destId="{C4354E3E-897A-4D20-90BC-00B80F3F69A3}" srcOrd="1" destOrd="0" parTransId="{C12F2908-C2C4-4642-A430-2781C34DBD9F}" sibTransId="{5EAD37DF-98B0-481E-A304-2CEB5A91B49C}"/>
    <dgm:cxn modelId="{FA2BF8B7-BF8C-4C4B-B337-B6FD4B7D10E7}" type="presOf" srcId="{3762DADE-EFB4-4B4C-B34A-FDC69B0A18AE}" destId="{E5EEBBD0-E46B-47A0-85DF-D0F99A0BA521}" srcOrd="0" destOrd="0" presId="urn:microsoft.com/office/officeart/2005/8/layout/default"/>
    <dgm:cxn modelId="{7A1382C6-238A-4B8B-A383-8FF591CE27ED}" srcId="{E0781908-5186-408A-853F-A31159504069}" destId="{3762DADE-EFB4-4B4C-B34A-FDC69B0A18AE}" srcOrd="3" destOrd="0" parTransId="{BC265E2A-E724-4DCA-B326-2E92C4FB08EF}" sibTransId="{D3528950-AF09-4E9D-A904-1FFFA375F459}"/>
    <dgm:cxn modelId="{62A141DA-DFBC-4139-B72D-97FCC20BD1D6}" srcId="{E0781908-5186-408A-853F-A31159504069}" destId="{99319D51-8A7F-43F7-81EA-0986C9541214}" srcOrd="2" destOrd="0" parTransId="{9C8F135B-CD4D-403A-8621-35F4ED6DFD61}" sibTransId="{24A7F73A-5821-4BF9-B3DD-CCAE37975CD3}"/>
    <dgm:cxn modelId="{22898BF7-7C92-43DE-B02E-EB5A8163AE11}" type="presOf" srcId="{E0781908-5186-408A-853F-A31159504069}" destId="{6C8B3FEA-65B9-44FA-AD19-9ABBDB097790}" srcOrd="0" destOrd="0" presId="urn:microsoft.com/office/officeart/2005/8/layout/default"/>
    <dgm:cxn modelId="{15513AFE-BBBD-495D-BDDF-1B499FC8E2F9}" type="presOf" srcId="{99319D51-8A7F-43F7-81EA-0986C9541214}" destId="{232F7728-2C20-4154-B8F6-6AA57C81A24A}" srcOrd="0" destOrd="0" presId="urn:microsoft.com/office/officeart/2005/8/layout/default"/>
    <dgm:cxn modelId="{9DDE9B26-ADB5-447D-A574-B3CB783BA2A9}" type="presParOf" srcId="{6C8B3FEA-65B9-44FA-AD19-9ABBDB097790}" destId="{900B64F0-26C9-47B8-9828-8BE0E240AA93}" srcOrd="0" destOrd="0" presId="urn:microsoft.com/office/officeart/2005/8/layout/default"/>
    <dgm:cxn modelId="{E697D0E0-6145-49B3-8372-1D0C116A9EC3}" type="presParOf" srcId="{6C8B3FEA-65B9-44FA-AD19-9ABBDB097790}" destId="{84C1F5DF-03CF-47E4-976F-767BCF477CDF}" srcOrd="1" destOrd="0" presId="urn:microsoft.com/office/officeart/2005/8/layout/default"/>
    <dgm:cxn modelId="{1CA3B4C2-5A4B-4494-A7CE-83D001CE57EE}" type="presParOf" srcId="{6C8B3FEA-65B9-44FA-AD19-9ABBDB097790}" destId="{8E49EB7D-9F30-43B0-B6A1-7EDCA1E6D95F}" srcOrd="2" destOrd="0" presId="urn:microsoft.com/office/officeart/2005/8/layout/default"/>
    <dgm:cxn modelId="{5E5955CD-F4F8-4813-9DAD-51D7B4EE6096}" type="presParOf" srcId="{6C8B3FEA-65B9-44FA-AD19-9ABBDB097790}" destId="{3EE8D6B7-1CFB-4BD5-820F-BAFE19B3DFD7}" srcOrd="3" destOrd="0" presId="urn:microsoft.com/office/officeart/2005/8/layout/default"/>
    <dgm:cxn modelId="{51544FD3-87E0-4794-9E5E-C4CA618838DE}" type="presParOf" srcId="{6C8B3FEA-65B9-44FA-AD19-9ABBDB097790}" destId="{232F7728-2C20-4154-B8F6-6AA57C81A24A}" srcOrd="4" destOrd="0" presId="urn:microsoft.com/office/officeart/2005/8/layout/default"/>
    <dgm:cxn modelId="{764F15D7-4B21-4963-B57E-D79ACE3E2C71}" type="presParOf" srcId="{6C8B3FEA-65B9-44FA-AD19-9ABBDB097790}" destId="{F5FB3224-05A9-4ECB-AA3C-574F65EEA708}" srcOrd="5" destOrd="0" presId="urn:microsoft.com/office/officeart/2005/8/layout/default"/>
    <dgm:cxn modelId="{B44257C4-4B3E-4DCF-A751-128841E06CEA}" type="presParOf" srcId="{6C8B3FEA-65B9-44FA-AD19-9ABBDB097790}" destId="{E5EEBBD0-E46B-47A0-85DF-D0F99A0BA521}" srcOrd="6" destOrd="0" presId="urn:microsoft.com/office/officeart/2005/8/layout/default"/>
    <dgm:cxn modelId="{A5EB215D-3F52-44CF-9F01-A4514224B39D}" type="presParOf" srcId="{6C8B3FEA-65B9-44FA-AD19-9ABBDB097790}" destId="{1301BCB2-5995-40C3-A42E-AA0E656CDD26}" srcOrd="7" destOrd="0" presId="urn:microsoft.com/office/officeart/2005/8/layout/default"/>
    <dgm:cxn modelId="{02BB1B8B-175B-4817-B24D-48B6D4F2F185}" type="presParOf" srcId="{6C8B3FEA-65B9-44FA-AD19-9ABBDB097790}" destId="{62BC0865-AD37-4E99-BF1D-ED4D135D9B2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02B5D-C972-499A-BD37-B6A8963D8150}">
      <dsp:nvSpPr>
        <dsp:cNvPr id="0" name=""/>
        <dsp:cNvSpPr/>
      </dsp:nvSpPr>
      <dsp:spPr>
        <a:xfrm>
          <a:off x="4548446" y="1007"/>
          <a:ext cx="1640056" cy="106603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Add new feature</a:t>
          </a:r>
        </a:p>
      </dsp:txBody>
      <dsp:txXfrm>
        <a:off x="4600486" y="53047"/>
        <a:ext cx="1535976" cy="961957"/>
      </dsp:txXfrm>
    </dsp:sp>
    <dsp:sp modelId="{1AE73962-6731-4302-B6C7-3B9AE1E628D1}">
      <dsp:nvSpPr>
        <dsp:cNvPr id="0" name=""/>
        <dsp:cNvSpPr/>
      </dsp:nvSpPr>
      <dsp:spPr>
        <a:xfrm>
          <a:off x="3606886" y="534026"/>
          <a:ext cx="3523178" cy="3523178"/>
        </a:xfrm>
        <a:custGeom>
          <a:avLst/>
          <a:gdLst/>
          <a:ahLst/>
          <a:cxnLst/>
          <a:rect l="0" t="0" r="0" b="0"/>
          <a:pathLst>
            <a:path>
              <a:moveTo>
                <a:pt x="2808128" y="344566"/>
              </a:moveTo>
              <a:arcTo wR="1761589" hR="1761589" stAng="18386859" swAng="1634105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940746-CDEA-443E-9519-FCCB81C15EF5}">
      <dsp:nvSpPr>
        <dsp:cNvPr id="0" name=""/>
        <dsp:cNvSpPr/>
      </dsp:nvSpPr>
      <dsp:spPr>
        <a:xfrm>
          <a:off x="6023542" y="1762596"/>
          <a:ext cx="2213043" cy="1066037"/>
        </a:xfrm>
        <a:prstGeom prst="roundRect">
          <a:avLst/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Code snippet you don’t understand</a:t>
          </a:r>
        </a:p>
      </dsp:txBody>
      <dsp:txXfrm>
        <a:off x="6075582" y="1814636"/>
        <a:ext cx="2108963" cy="961957"/>
      </dsp:txXfrm>
    </dsp:sp>
    <dsp:sp modelId="{5608AA48-F389-40E2-92BB-EF9B9A16B935}">
      <dsp:nvSpPr>
        <dsp:cNvPr id="0" name=""/>
        <dsp:cNvSpPr/>
      </dsp:nvSpPr>
      <dsp:spPr>
        <a:xfrm>
          <a:off x="3606886" y="534026"/>
          <a:ext cx="3523178" cy="3523178"/>
        </a:xfrm>
        <a:custGeom>
          <a:avLst/>
          <a:gdLst/>
          <a:ahLst/>
          <a:cxnLst/>
          <a:rect l="0" t="0" r="0" b="0"/>
          <a:pathLst>
            <a:path>
              <a:moveTo>
                <a:pt x="3364394" y="2492485"/>
              </a:moveTo>
              <a:arcTo wR="1761589" hR="1761589" stAng="1470810" swAng="1274811"/>
            </a:path>
          </a:pathLst>
        </a:custGeom>
        <a:noFill/>
        <a:ln w="635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401736-020A-4861-A8A7-7985D0678BEA}">
      <dsp:nvSpPr>
        <dsp:cNvPr id="0" name=""/>
        <dsp:cNvSpPr/>
      </dsp:nvSpPr>
      <dsp:spPr>
        <a:xfrm>
          <a:off x="4300027" y="3524186"/>
          <a:ext cx="2136895" cy="1066037"/>
        </a:xfrm>
        <a:prstGeom prst="roundRect">
          <a:avLst/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Try to get a rough understanding</a:t>
          </a:r>
        </a:p>
      </dsp:txBody>
      <dsp:txXfrm>
        <a:off x="4352067" y="3576226"/>
        <a:ext cx="2032815" cy="961957"/>
      </dsp:txXfrm>
    </dsp:sp>
    <dsp:sp modelId="{6FDCAF4C-6C56-482B-8925-1B79D74C2F53}">
      <dsp:nvSpPr>
        <dsp:cNvPr id="0" name=""/>
        <dsp:cNvSpPr/>
      </dsp:nvSpPr>
      <dsp:spPr>
        <a:xfrm>
          <a:off x="3606886" y="534026"/>
          <a:ext cx="3523178" cy="3523178"/>
        </a:xfrm>
        <a:custGeom>
          <a:avLst/>
          <a:gdLst/>
          <a:ahLst/>
          <a:cxnLst/>
          <a:rect l="0" t="0" r="0" b="0"/>
          <a:pathLst>
            <a:path>
              <a:moveTo>
                <a:pt x="532597" y="3023640"/>
              </a:moveTo>
              <a:arcTo wR="1761589" hR="1761589" stAng="8054379" swAng="1274811"/>
            </a:path>
          </a:pathLst>
        </a:custGeom>
        <a:noFill/>
        <a:ln w="635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004BFA-3E01-4EC0-B90A-04E4E7F33E1D}">
      <dsp:nvSpPr>
        <dsp:cNvPr id="0" name=""/>
        <dsp:cNvSpPr/>
      </dsp:nvSpPr>
      <dsp:spPr>
        <a:xfrm>
          <a:off x="2546195" y="1762596"/>
          <a:ext cx="2121380" cy="1066037"/>
        </a:xfrm>
        <a:prstGeom prst="round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Implement your feature</a:t>
          </a:r>
        </a:p>
      </dsp:txBody>
      <dsp:txXfrm>
        <a:off x="2598235" y="1814636"/>
        <a:ext cx="2017300" cy="961957"/>
      </dsp:txXfrm>
    </dsp:sp>
    <dsp:sp modelId="{98E042B0-7FDE-4101-BECF-6E42218107C7}">
      <dsp:nvSpPr>
        <dsp:cNvPr id="0" name=""/>
        <dsp:cNvSpPr/>
      </dsp:nvSpPr>
      <dsp:spPr>
        <a:xfrm>
          <a:off x="3606886" y="534026"/>
          <a:ext cx="3523178" cy="3523178"/>
        </a:xfrm>
        <a:custGeom>
          <a:avLst/>
          <a:gdLst/>
          <a:ahLst/>
          <a:cxnLst/>
          <a:rect l="0" t="0" r="0" b="0"/>
          <a:pathLst>
            <a:path>
              <a:moveTo>
                <a:pt x="182583" y="980603"/>
              </a:moveTo>
              <a:arcTo wR="1761589" hR="1761589" stAng="12379036" swAng="1634105"/>
            </a:path>
          </a:pathLst>
        </a:custGeom>
        <a:noFill/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F5466-9412-4004-A145-A33C70D46F4D}">
      <dsp:nvSpPr>
        <dsp:cNvPr id="0" name=""/>
        <dsp:cNvSpPr/>
      </dsp:nvSpPr>
      <dsp:spPr>
        <a:xfrm>
          <a:off x="953511" y="1437748"/>
          <a:ext cx="91440" cy="10889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24615"/>
              </a:lnTo>
              <a:lnTo>
                <a:pt x="48684" y="824615"/>
              </a:lnTo>
              <a:lnTo>
                <a:pt x="48684" y="10889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F5F3BA-CC79-48D8-BFFA-901103EA6827}">
      <dsp:nvSpPr>
        <dsp:cNvPr id="0" name=""/>
        <dsp:cNvSpPr/>
      </dsp:nvSpPr>
      <dsp:spPr>
        <a:xfrm>
          <a:off x="425524" y="266097"/>
          <a:ext cx="1147412" cy="11716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FAC9E-EB0D-4197-8A46-1E6C505ED009}">
      <dsp:nvSpPr>
        <dsp:cNvPr id="0" name=""/>
        <dsp:cNvSpPr/>
      </dsp:nvSpPr>
      <dsp:spPr>
        <a:xfrm>
          <a:off x="1577077" y="1969"/>
          <a:ext cx="3660002" cy="16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Feat: Integration of level 0 DTLB with TLB hierarchy</a:t>
          </a:r>
        </a:p>
      </dsp:txBody>
      <dsp:txXfrm>
        <a:off x="1577077" y="1969"/>
        <a:ext cx="3660002" cy="1691450"/>
      </dsp:txXfrm>
    </dsp:sp>
    <dsp:sp modelId="{500E10D2-7B45-42CA-8D39-4A12242B71E2}">
      <dsp:nvSpPr>
        <dsp:cNvPr id="0" name=""/>
        <dsp:cNvSpPr/>
      </dsp:nvSpPr>
      <dsp:spPr>
        <a:xfrm>
          <a:off x="421605" y="2526653"/>
          <a:ext cx="1161180" cy="118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B182A3-050F-44FB-A17E-4C8BF29D92F0}">
      <dsp:nvSpPr>
        <dsp:cNvPr id="0" name=""/>
        <dsp:cNvSpPr/>
      </dsp:nvSpPr>
      <dsp:spPr>
        <a:xfrm>
          <a:off x="1576599" y="2221998"/>
          <a:ext cx="3665229" cy="16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Feat: </a:t>
          </a:r>
          <a:r>
            <a:rPr lang="en-IN" sz="2800" kern="1200" dirty="0" err="1"/>
            <a:t>Timegaurd</a:t>
          </a:r>
          <a:r>
            <a:rPr lang="en-IN" sz="2800" kern="1200" dirty="0"/>
            <a:t> policy for level 0 DTLB </a:t>
          </a:r>
        </a:p>
      </dsp:txBody>
      <dsp:txXfrm>
        <a:off x="1576599" y="2221998"/>
        <a:ext cx="3665229" cy="16914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7BCE1-B15D-4FAE-9F3C-66D56C23999D}">
      <dsp:nvSpPr>
        <dsp:cNvPr id="0" name=""/>
        <dsp:cNvSpPr/>
      </dsp:nvSpPr>
      <dsp:spPr>
        <a:xfrm>
          <a:off x="0" y="695424"/>
          <a:ext cx="1314449" cy="93654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Build</a:t>
          </a:r>
        </a:p>
      </dsp:txBody>
      <dsp:txXfrm>
        <a:off x="27430" y="722854"/>
        <a:ext cx="1259589" cy="881685"/>
      </dsp:txXfrm>
    </dsp:sp>
    <dsp:sp modelId="{47AA3809-6D54-448A-A874-4FAB9B9193DC}">
      <dsp:nvSpPr>
        <dsp:cNvPr id="0" name=""/>
        <dsp:cNvSpPr/>
      </dsp:nvSpPr>
      <dsp:spPr>
        <a:xfrm>
          <a:off x="1445894" y="1000705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445894" y="1065902"/>
        <a:ext cx="195064" cy="195589"/>
      </dsp:txXfrm>
    </dsp:sp>
    <dsp:sp modelId="{1BFAF2E7-783E-4706-B342-48FE6BCED8ED}">
      <dsp:nvSpPr>
        <dsp:cNvPr id="0" name=""/>
        <dsp:cNvSpPr/>
      </dsp:nvSpPr>
      <dsp:spPr>
        <a:xfrm>
          <a:off x="1840229" y="695424"/>
          <a:ext cx="1314449" cy="936545"/>
        </a:xfrm>
        <a:prstGeom prst="roundRect">
          <a:avLst>
            <a:gd name="adj" fmla="val 1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Run</a:t>
          </a:r>
        </a:p>
      </dsp:txBody>
      <dsp:txXfrm>
        <a:off x="1867659" y="722854"/>
        <a:ext cx="1259589" cy="881685"/>
      </dsp:txXfrm>
    </dsp:sp>
    <dsp:sp modelId="{C5ADA485-4D5E-4A5B-8FCC-E00CB3036727}">
      <dsp:nvSpPr>
        <dsp:cNvPr id="0" name=""/>
        <dsp:cNvSpPr/>
      </dsp:nvSpPr>
      <dsp:spPr>
        <a:xfrm>
          <a:off x="3286124" y="1000705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3286124" y="1065902"/>
        <a:ext cx="195064" cy="195589"/>
      </dsp:txXfrm>
    </dsp:sp>
    <dsp:sp modelId="{3240C249-F02D-40AF-88A5-F19636CAB93E}">
      <dsp:nvSpPr>
        <dsp:cNvPr id="0" name=""/>
        <dsp:cNvSpPr/>
      </dsp:nvSpPr>
      <dsp:spPr>
        <a:xfrm>
          <a:off x="3680459" y="695424"/>
          <a:ext cx="1314449" cy="936545"/>
        </a:xfrm>
        <a:prstGeom prst="roundRect">
          <a:avLst>
            <a:gd name="adj" fmla="val 1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Extract data</a:t>
          </a:r>
        </a:p>
      </dsp:txBody>
      <dsp:txXfrm>
        <a:off x="3707889" y="722854"/>
        <a:ext cx="1259589" cy="881685"/>
      </dsp:txXfrm>
    </dsp:sp>
    <dsp:sp modelId="{08097005-1D47-4A8B-842A-F1FA68B328D8}">
      <dsp:nvSpPr>
        <dsp:cNvPr id="0" name=""/>
        <dsp:cNvSpPr/>
      </dsp:nvSpPr>
      <dsp:spPr>
        <a:xfrm>
          <a:off x="5126354" y="1000705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5126354" y="1065902"/>
        <a:ext cx="195064" cy="195589"/>
      </dsp:txXfrm>
    </dsp:sp>
    <dsp:sp modelId="{2293F0BA-6140-4C57-B4F5-5E9E76BFBCDC}">
      <dsp:nvSpPr>
        <dsp:cNvPr id="0" name=""/>
        <dsp:cNvSpPr/>
      </dsp:nvSpPr>
      <dsp:spPr>
        <a:xfrm>
          <a:off x="5520689" y="695424"/>
          <a:ext cx="1314449" cy="936545"/>
        </a:xfrm>
        <a:prstGeom prst="roundRect">
          <a:avLst>
            <a:gd name="adj" fmla="val 1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Upload</a:t>
          </a:r>
        </a:p>
      </dsp:txBody>
      <dsp:txXfrm>
        <a:off x="5548119" y="722854"/>
        <a:ext cx="1259589" cy="881685"/>
      </dsp:txXfrm>
    </dsp:sp>
    <dsp:sp modelId="{6824FF3A-7523-44DA-89E2-D4C6420EF9D0}">
      <dsp:nvSpPr>
        <dsp:cNvPr id="0" name=""/>
        <dsp:cNvSpPr/>
      </dsp:nvSpPr>
      <dsp:spPr>
        <a:xfrm>
          <a:off x="6966584" y="1000705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6966584" y="1065902"/>
        <a:ext cx="195064" cy="195589"/>
      </dsp:txXfrm>
    </dsp:sp>
    <dsp:sp modelId="{E50750D2-2393-4D7D-BEC9-0B5F1F43DB9E}">
      <dsp:nvSpPr>
        <dsp:cNvPr id="0" name=""/>
        <dsp:cNvSpPr/>
      </dsp:nvSpPr>
      <dsp:spPr>
        <a:xfrm>
          <a:off x="7360919" y="695424"/>
          <a:ext cx="1314449" cy="936545"/>
        </a:xfrm>
        <a:prstGeom prst="roundRect">
          <a:avLst>
            <a:gd name="adj" fmla="val 1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Plotting</a:t>
          </a:r>
        </a:p>
      </dsp:txBody>
      <dsp:txXfrm>
        <a:off x="7388349" y="722854"/>
        <a:ext cx="1259589" cy="881685"/>
      </dsp:txXfrm>
    </dsp:sp>
    <dsp:sp modelId="{CB66200A-6BC3-4F53-8238-CBC771F6619F}">
      <dsp:nvSpPr>
        <dsp:cNvPr id="0" name=""/>
        <dsp:cNvSpPr/>
      </dsp:nvSpPr>
      <dsp:spPr>
        <a:xfrm>
          <a:off x="8806814" y="1000705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8806814" y="1065902"/>
        <a:ext cx="195064" cy="195589"/>
      </dsp:txXfrm>
    </dsp:sp>
    <dsp:sp modelId="{10FD74F6-4E49-484E-A0A3-3397943B1E8A}">
      <dsp:nvSpPr>
        <dsp:cNvPr id="0" name=""/>
        <dsp:cNvSpPr/>
      </dsp:nvSpPr>
      <dsp:spPr>
        <a:xfrm>
          <a:off x="9201149" y="695424"/>
          <a:ext cx="1314449" cy="936545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Email*</a:t>
          </a:r>
        </a:p>
      </dsp:txBody>
      <dsp:txXfrm>
        <a:off x="9228579" y="722854"/>
        <a:ext cx="1259589" cy="8816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B64F0-26C9-47B8-9828-8BE0E240AA93}">
      <dsp:nvSpPr>
        <dsp:cNvPr id="0" name=""/>
        <dsp:cNvSpPr/>
      </dsp:nvSpPr>
      <dsp:spPr>
        <a:xfrm>
          <a:off x="0" y="500819"/>
          <a:ext cx="2710933" cy="162655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Use large fonts (should be same as text size)</a:t>
          </a:r>
        </a:p>
      </dsp:txBody>
      <dsp:txXfrm>
        <a:off x="0" y="500819"/>
        <a:ext cx="2710933" cy="1626559"/>
      </dsp:txXfrm>
    </dsp:sp>
    <dsp:sp modelId="{8E49EB7D-9F30-43B0-B6A1-7EDCA1E6D95F}">
      <dsp:nvSpPr>
        <dsp:cNvPr id="0" name=""/>
        <dsp:cNvSpPr/>
      </dsp:nvSpPr>
      <dsp:spPr>
        <a:xfrm>
          <a:off x="2982026" y="500819"/>
          <a:ext cx="2710933" cy="162655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Plot axes/ legends/ colors should be coherent</a:t>
          </a:r>
          <a:endParaRPr lang="en-IN" sz="2400" kern="1200" dirty="0"/>
        </a:p>
      </dsp:txBody>
      <dsp:txXfrm>
        <a:off x="2982026" y="500819"/>
        <a:ext cx="2710933" cy="1626559"/>
      </dsp:txXfrm>
    </dsp:sp>
    <dsp:sp modelId="{232F7728-2C20-4154-B8F6-6AA57C81A24A}">
      <dsp:nvSpPr>
        <dsp:cNvPr id="0" name=""/>
        <dsp:cNvSpPr/>
      </dsp:nvSpPr>
      <dsp:spPr>
        <a:xfrm>
          <a:off x="5964052" y="500819"/>
          <a:ext cx="2710933" cy="162655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Should not be blurred or stretched</a:t>
          </a:r>
        </a:p>
      </dsp:txBody>
      <dsp:txXfrm>
        <a:off x="5964052" y="500819"/>
        <a:ext cx="2710933" cy="1626559"/>
      </dsp:txXfrm>
    </dsp:sp>
    <dsp:sp modelId="{E5EEBBD0-E46B-47A0-85DF-D0F99A0BA521}">
      <dsp:nvSpPr>
        <dsp:cNvPr id="0" name=""/>
        <dsp:cNvSpPr/>
      </dsp:nvSpPr>
      <dsp:spPr>
        <a:xfrm>
          <a:off x="1491013" y="2398472"/>
          <a:ext cx="2710933" cy="162655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Axes  titles: first letter of first word caps</a:t>
          </a:r>
        </a:p>
      </dsp:txBody>
      <dsp:txXfrm>
        <a:off x="1491013" y="2398472"/>
        <a:ext cx="2710933" cy="1626559"/>
      </dsp:txXfrm>
    </dsp:sp>
    <dsp:sp modelId="{62BC0865-AD37-4E99-BF1D-ED4D135D9B2B}">
      <dsp:nvSpPr>
        <dsp:cNvPr id="0" name=""/>
        <dsp:cNvSpPr/>
      </dsp:nvSpPr>
      <dsp:spPr>
        <a:xfrm>
          <a:off x="4473039" y="2398472"/>
          <a:ext cx="2710933" cy="162655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Mention baseline if applicable</a:t>
          </a:r>
        </a:p>
      </dsp:txBody>
      <dsp:txXfrm>
        <a:off x="4473039" y="2398472"/>
        <a:ext cx="2710933" cy="1626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0.03518</cdr:x>
      <cdr:y>0.06254</cdr:y>
    </cdr:to>
    <cdr:pic>
      <cdr:nvPicPr>
        <cdr:cNvPr id="4" name="Picture 3">
          <a:extLst xmlns:a="http://schemas.openxmlformats.org/drawingml/2006/main">
            <a:ext uri="{FF2B5EF4-FFF2-40B4-BE49-F238E27FC236}">
              <a16:creationId xmlns:a16="http://schemas.microsoft.com/office/drawing/2014/main" id="{BD20E243-7EAA-5C88-3CA1-48DEC34E5B3B}"/>
            </a:ext>
          </a:extLst>
        </cdr:cNvPr>
        <cdr:cNvPicPr/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/>
      </cdr:blipFill>
      <cdr:spPr>
        <a:xfrm xmlns:a="http://schemas.openxmlformats.org/drawingml/2006/main">
          <a:off x="0" y="0"/>
          <a:ext cx="360000" cy="360000"/>
        </a:xfrm>
        <a:prstGeom xmlns:a="http://schemas.openxmlformats.org/drawingml/2006/main" prst="rect">
          <a:avLst/>
        </a:prstGeom>
        <a:ln xmlns:a="http://schemas.openxmlformats.org/drawingml/2006/main" w="0">
          <a:noFill/>
        </a:ln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0.11411</cdr:x>
      <cdr:y>0.03394</cdr:y>
    </cdr:from>
    <cdr:to>
      <cdr:x>0.15587</cdr:x>
      <cdr:y>0.09722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C4C8E4B-1832-AC9F-15C3-513C135E3208}"/>
            </a:ext>
          </a:extLst>
        </cdr:cNvPr>
        <cdr:cNvSpPr txBox="1"/>
      </cdr:nvSpPr>
      <cdr:spPr>
        <a:xfrm xmlns:a="http://schemas.openxmlformats.org/drawingml/2006/main">
          <a:off x="1063179" y="91438"/>
          <a:ext cx="389073" cy="17048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tIns="18000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IN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4.9</a:t>
          </a:r>
        </a:p>
      </cdr:txBody>
    </cdr:sp>
  </cdr:relSizeAnchor>
  <cdr:relSizeAnchor xmlns:cdr="http://schemas.openxmlformats.org/drawingml/2006/chartDrawing">
    <cdr:from>
      <cdr:x>0.07395</cdr:x>
      <cdr:y>0.03488</cdr:y>
    </cdr:from>
    <cdr:to>
      <cdr:x>0.11679</cdr:x>
      <cdr:y>0.09728</cdr:y>
    </cdr:to>
    <cdr:sp macro="" textlink="">
      <cdr:nvSpPr>
        <cdr:cNvPr id="3" name="TextBox 5">
          <a:extLst xmlns:a="http://schemas.openxmlformats.org/drawingml/2006/main">
            <a:ext uri="{FF2B5EF4-FFF2-40B4-BE49-F238E27FC236}">
              <a16:creationId xmlns:a16="http://schemas.microsoft.com/office/drawing/2014/main" id="{241C4DE6-D221-45CB-9171-2E70E33B4258}"/>
            </a:ext>
          </a:extLst>
        </cdr:cNvPr>
        <cdr:cNvSpPr txBox="1"/>
      </cdr:nvSpPr>
      <cdr:spPr>
        <a:xfrm xmlns:a="http://schemas.openxmlformats.org/drawingml/2006/main">
          <a:off x="689014" y="93971"/>
          <a:ext cx="399134" cy="1681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tIns="18000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IN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4.2</a:t>
          </a:r>
        </a:p>
      </cdr:txBody>
    </cdr:sp>
  </cdr:relSizeAnchor>
  <cdr:relSizeAnchor xmlns:cdr="http://schemas.openxmlformats.org/drawingml/2006/chartDrawing">
    <cdr:from>
      <cdr:x>0.09584</cdr:x>
      <cdr:y>0.00209</cdr:y>
    </cdr:from>
    <cdr:to>
      <cdr:x>0.13706</cdr:x>
      <cdr:y>0.06375</cdr:y>
    </cdr:to>
    <cdr:sp macro="" textlink="">
      <cdr:nvSpPr>
        <cdr:cNvPr id="4" name="TextBox 7">
          <a:extLst xmlns:a="http://schemas.openxmlformats.org/drawingml/2006/main">
            <a:ext uri="{FF2B5EF4-FFF2-40B4-BE49-F238E27FC236}">
              <a16:creationId xmlns:a16="http://schemas.microsoft.com/office/drawing/2014/main" id="{7F6E4FD0-1B6F-8939-FEC0-0E9EA2B4934C}"/>
            </a:ext>
          </a:extLst>
        </cdr:cNvPr>
        <cdr:cNvSpPr txBox="1"/>
      </cdr:nvSpPr>
      <cdr:spPr>
        <a:xfrm xmlns:a="http://schemas.openxmlformats.org/drawingml/2006/main">
          <a:off x="892960" y="5631"/>
          <a:ext cx="384041" cy="1661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tIns="18000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IN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4.2</a:t>
          </a:r>
        </a:p>
      </cdr:txBody>
    </cdr:sp>
  </cdr:relSizeAnchor>
  <cdr:relSizeAnchor xmlns:cdr="http://schemas.openxmlformats.org/drawingml/2006/chartDrawing">
    <cdr:from>
      <cdr:x>0.12039</cdr:x>
      <cdr:y>0.0883</cdr:y>
    </cdr:from>
    <cdr:to>
      <cdr:x>0.12696</cdr:x>
      <cdr:y>0.1143</cdr:y>
    </cdr:to>
    <cdr:cxnSp macro="">
      <cdr:nvCxnSpPr>
        <cdr:cNvPr id="5" name="Straight Connector 4">
          <a:extLst xmlns:a="http://schemas.openxmlformats.org/drawingml/2006/main">
            <a:ext uri="{FF2B5EF4-FFF2-40B4-BE49-F238E27FC236}">
              <a16:creationId xmlns:a16="http://schemas.microsoft.com/office/drawing/2014/main" id="{58341572-5656-8980-EF34-F42EF3910781}"/>
            </a:ext>
          </a:extLst>
        </cdr:cNvPr>
        <cdr:cNvCxnSpPr/>
      </cdr:nvCxnSpPr>
      <cdr:spPr>
        <a:xfrm xmlns:a="http://schemas.openxmlformats.org/drawingml/2006/main" flipV="1">
          <a:off x="1123234" y="239037"/>
          <a:ext cx="61298" cy="70387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000000"/>
          </a:solidFill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0.10452</cdr:x>
      <cdr:y>0.0886</cdr:y>
    </cdr:from>
    <cdr:to>
      <cdr:x>0.11037</cdr:x>
      <cdr:y>0.11429</cdr:y>
    </cdr:to>
    <cdr:cxnSp macro="">
      <cdr:nvCxnSpPr>
        <cdr:cNvPr id="6" name="Straight Connector 5">
          <a:extLst xmlns:a="http://schemas.openxmlformats.org/drawingml/2006/main">
            <a:ext uri="{FF2B5EF4-FFF2-40B4-BE49-F238E27FC236}">
              <a16:creationId xmlns:a16="http://schemas.microsoft.com/office/drawing/2014/main" id="{695FD113-18ED-270F-6E24-CFD5B8AE44E2}"/>
            </a:ext>
          </a:extLst>
        </cdr:cNvPr>
        <cdr:cNvCxnSpPr/>
      </cdr:nvCxnSpPr>
      <cdr:spPr>
        <a:xfrm xmlns:a="http://schemas.openxmlformats.org/drawingml/2006/main" flipH="1" flipV="1">
          <a:off x="975167" y="239849"/>
          <a:ext cx="54580" cy="69548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000000"/>
          </a:solidFill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0.11544</cdr:x>
      <cdr:y>0.06388</cdr:y>
    </cdr:from>
    <cdr:to>
      <cdr:x>0.1155</cdr:x>
      <cdr:y>0.11354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35AEB994-396D-2804-7D42-F26B05BE5DEE}"/>
            </a:ext>
          </a:extLst>
        </cdr:cNvPr>
        <cdr:cNvCxnSpPr/>
      </cdr:nvCxnSpPr>
      <cdr:spPr>
        <a:xfrm xmlns:a="http://schemas.openxmlformats.org/drawingml/2006/main" flipV="1">
          <a:off x="1077050" y="172927"/>
          <a:ext cx="560" cy="134439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000000"/>
          </a:solidFill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B8800-D364-468D-9595-271F5F7CEFA0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399A6-1D6F-444C-BE85-DC4F542C19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844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Indian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884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Keyboard only, way faster at jumping around files</a:t>
            </a:r>
          </a:p>
          <a:p>
            <a:r>
              <a:rPr lang="en-IN" dirty="0"/>
              <a:t>You must have seen </a:t>
            </a:r>
            <a:r>
              <a:rPr lang="en-IN" dirty="0" err="1"/>
              <a:t>Khushank</a:t>
            </a:r>
            <a:r>
              <a:rPr lang="en-IN" dirty="0"/>
              <a:t> with 4 tabs open and navigating so fast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677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256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Very daunting at first. But very easy honestly.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808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Old </a:t>
            </a:r>
            <a:r>
              <a:rPr lang="en-IN" dirty="0" err="1"/>
              <a:t>champsim</a:t>
            </a:r>
            <a:r>
              <a:rPr lang="en-IN" dirty="0"/>
              <a:t>, some version of it has the facility but you can code it up as well. Discuss how they can do so.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487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Old </a:t>
            </a:r>
            <a:r>
              <a:rPr lang="en-IN" dirty="0" err="1"/>
              <a:t>champsim</a:t>
            </a:r>
            <a:r>
              <a:rPr lang="en-IN" dirty="0"/>
              <a:t>, some version of it has the facility but you can code it up as well. Discuss how they can do so.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33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Old </a:t>
            </a:r>
            <a:r>
              <a:rPr lang="en-IN" dirty="0" err="1"/>
              <a:t>champsim</a:t>
            </a:r>
            <a:r>
              <a:rPr lang="en-IN" dirty="0"/>
              <a:t>, some version of it has the facility but you can code it up as well. Discuss how they can do so.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5638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 could not identify for a very long time that this could happen. As the intended </a:t>
            </a:r>
            <a:r>
              <a:rPr lang="en-IN" dirty="0" err="1"/>
              <a:t>behavior</a:t>
            </a:r>
            <a:r>
              <a:rPr lang="en-IN" dirty="0"/>
              <a:t> of queues are queue and dequeue.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512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Need to set breakpoints and see the which functions or entities are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848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 could not identify for a very long time that this could happen. As the intended </a:t>
            </a:r>
            <a:r>
              <a:rPr lang="en-IN" dirty="0" err="1"/>
              <a:t>behavior</a:t>
            </a:r>
            <a:r>
              <a:rPr lang="en-IN" dirty="0"/>
              <a:t> of queues are queue and dequeue.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048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9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That can be a new feature or a implementing a paper that has already not implemented.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Not like  just modifying code here and there.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505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Some experiments might be specific like, the one Ravi was doing average WQ occupancy across the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079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551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Terminal multiplexer</a:t>
            </a:r>
          </a:p>
          <a:p>
            <a:r>
              <a:rPr lang="en-IN" dirty="0"/>
              <a:t>Maintain multiple terminal sessions at the same time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831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Terminal multiplexer</a:t>
            </a:r>
          </a:p>
          <a:p>
            <a:r>
              <a:rPr lang="en-IN" dirty="0"/>
              <a:t>Maintain multiple terminal sessions at the same time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320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Usually you perform these experiments at the later stages of your work. Unless you are working on some multicore topic.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241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Usually you perform these experiments at the later stages of your work. Unless you are working on some multicore topic.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631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68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3278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482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6041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Need to beautify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7599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992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826dcba4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g1826dcba4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826dcba46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826dcba46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66bff5010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66bff5010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66bff5010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66bff5010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66bff5010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66bff5010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6bff5010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6bff5010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6bff5010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66bff5010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66bff5010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66bff5010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Same thing happened to me with </a:t>
            </a:r>
            <a:r>
              <a:rPr lang="en-IN" dirty="0" err="1"/>
              <a:t>Berti</a:t>
            </a:r>
            <a:r>
              <a:rPr lang="en-IN" dirty="0"/>
              <a:t>, a lot of pointer manipulation and pointer arithmetic, ignored it multiple times, and the end I had to go through entire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3909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66bff5010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66bff5010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6bff5010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66bff5010c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6bff5010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66bff5010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6bff5010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66bff5010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6bff5010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6bff5010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6bff5010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6bff5010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6bff5010c_4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66bff5010c_4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6bff5010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6bff5010c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6bff5010c_4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66bff5010c_4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6bff5010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266bff5010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Even true for cases where you can write a nice modular code, but you write some shitty spaghetti code, which will be hard to debug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897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Give names to feature A and feature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60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Give names to feature A and feature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153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Give example of the time your data was lost due to a power cut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711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Give names to feature A and feature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399A6-1D6F-444C-BE85-DC4F542C1970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427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CD27D-459A-DFB7-C50C-1F802ECD2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33C219-4D4D-85D6-C78B-16E7D5D6C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200B3-66FA-C92F-9CEA-5C1C20CCB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5ED7-9909-46B9-8A1E-007D10BE4F20}" type="datetime1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E3E53-3B0C-D790-5A15-9E0047097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D440-8F71-A392-2D78-D647E1137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8172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1315-2A83-F8D1-6948-1BED9032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410C9-80E5-4DA9-11AF-E10E3E574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5778B-0DEA-0F4C-4B26-A760981DB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CD812-74CC-4017-BC66-298DCFAEE455}" type="datetime1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08598-9E21-153F-F9FC-97839501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DFDF4-4F8F-510F-E811-1A911D7A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486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DE7EF8-5205-FED9-3507-3B51CDAE6E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D2C3A-5BCF-887A-22A7-DDBAC6F27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67771-CBDA-DC19-59AF-65CEAB49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4757-3D1E-464C-A699-4BA1DBA6C8E8}" type="datetime1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B4AB4-C4CD-B150-E700-0A95203F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4274E-6975-E964-8E14-7D89BD64D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751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Conference" type="title">
  <p:cSld name="Title slide: Conferenc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 descr="jkdjfkjsdklfjd" title="jhjdhfjsdh"/>
          <p:cNvSpPr txBox="1">
            <a:spLocks noGrp="1"/>
          </p:cNvSpPr>
          <p:nvPr>
            <p:ph type="ctrTitle"/>
          </p:nvPr>
        </p:nvSpPr>
        <p:spPr>
          <a:xfrm>
            <a:off x="1609900" y="3407453"/>
            <a:ext cx="75912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3600"/>
              <a:buFont typeface="Arial"/>
              <a:buNone/>
              <a:defRPr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415611" y="408161"/>
            <a:ext cx="11360800" cy="273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5200"/>
              <a:buFont typeface="Arial"/>
              <a:buNone/>
              <a:defRPr sz="6240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9pPr>
          </a:lstStyle>
          <a:p>
            <a:endParaRPr/>
          </a:p>
        </p:txBody>
      </p:sp>
      <p:sp>
        <p:nvSpPr>
          <p:cNvPr id="12" name="Google Shape;12;p2" descr="jkdjfkjsdklfjd" title="jhjdhfjsdh"/>
          <p:cNvSpPr txBox="1">
            <a:spLocks noGrp="1"/>
          </p:cNvSpPr>
          <p:nvPr>
            <p:ph type="ctrTitle" idx="3"/>
          </p:nvPr>
        </p:nvSpPr>
        <p:spPr>
          <a:xfrm>
            <a:off x="418035" y="5500400"/>
            <a:ext cx="6623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315833" y="3243175"/>
            <a:ext cx="2616400" cy="122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sz="144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2pPr>
            <a:lvl3pPr lvl="2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3pPr>
            <a:lvl4pPr lvl="3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4pPr>
            <a:lvl5pPr lvl="4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5pPr>
            <a:lvl6pPr lvl="5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6pPr>
            <a:lvl7pPr lvl="6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7pPr>
            <a:lvl8pPr lvl="7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8pPr>
            <a:lvl9pPr lvl="8" algn="l">
              <a:lnSpc>
                <a:spcPct val="115000"/>
              </a:lnSpc>
              <a:spcBef>
                <a:spcPts val="1920"/>
              </a:spcBef>
              <a:spcAft>
                <a:spcPts val="1920"/>
              </a:spcAft>
              <a:buSzPts val="3000"/>
              <a:buNone/>
              <a:defRPr sz="144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0478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65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15600" y="582829"/>
            <a:ext cx="11360800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3600"/>
              <a:buFont typeface="Arial"/>
              <a:buNone/>
              <a:defRPr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00" cy="500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48640" lvl="0" indent="-50292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1097280" lvl="1" indent="-502920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marL="1645920" lvl="2" indent="-502920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marL="2194560" lvl="3" indent="-502920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marL="2743200" lvl="4" indent="-502920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3291840" lvl="5" indent="-502920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marL="3840480" lvl="6" indent="-502920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marL="4389120" lvl="7" indent="-502920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marL="4937760" lvl="8" indent="-502920" algn="l">
              <a:lnSpc>
                <a:spcPct val="115000"/>
              </a:lnSpc>
              <a:spcBef>
                <a:spcPts val="1920"/>
              </a:spcBef>
              <a:spcAft>
                <a:spcPts val="192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283637" y="6286400"/>
            <a:ext cx="85880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9" name="Google Shape;19;p3"/>
          <p:cNvCxnSpPr/>
          <p:nvPr/>
        </p:nvCxnSpPr>
        <p:spPr>
          <a:xfrm rot="10800000" flipH="1">
            <a:off x="511048" y="1464994"/>
            <a:ext cx="11459600" cy="1440"/>
          </a:xfrm>
          <a:prstGeom prst="straightConnector1">
            <a:avLst/>
          </a:prstGeom>
          <a:noFill/>
          <a:ln w="19050" cap="flat" cmpd="sng">
            <a:solidFill>
              <a:srgbClr val="8B00E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3"/>
          <p:cNvSpPr txBox="1"/>
          <p:nvPr/>
        </p:nvSpPr>
        <p:spPr>
          <a:xfrm>
            <a:off x="5679767" y="6306767"/>
            <a:ext cx="4836800" cy="50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8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822425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6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469BA-6EB0-BCB2-0B7D-17BBA56C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AE9E3-35E4-BC93-5EE3-4AAC8A2EB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8FC39-DE2B-712A-F1FD-4DF82C7E6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17EC1-D3DF-4A2E-A45A-C0031B329909}" type="datetime1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ABBAF-F013-1964-9EE7-AC3728A9D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E4986-E0DC-A0A3-6E86-EE396D2A2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CC2D46-03EB-D0E3-4F20-89AFE16AC049}"/>
              </a:ext>
            </a:extLst>
          </p:cNvPr>
          <p:cNvCxnSpPr/>
          <p:nvPr userDrawn="1"/>
        </p:nvCxnSpPr>
        <p:spPr>
          <a:xfrm>
            <a:off x="0" y="1419225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00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300CE-66E1-4730-7445-C53940B24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56869-DB59-EE6D-310C-5FE15FE45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B9821-2EE7-ACCE-850D-45FDFDFFB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51C1B-3EFE-4419-B1E6-BE9AD9D52E75}" type="datetime1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EE244-723B-7DB7-DF28-24DA3BE77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56DD5-7592-718B-0903-E530D0D7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464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993C4-6E79-FA94-EABF-8F4BEE87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3D171-A969-0C23-3277-BBDE940BF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1E965-FCB1-75C2-E897-41326A227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DB575-861B-ED5E-6C8B-0B1C1F892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1409-00B8-4D21-83A2-414D77A64145}" type="datetime1">
              <a:rPr lang="en-IN" smtClean="0"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6A34E-C7BA-C6C3-037C-74CE6F772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E76D8-6A0D-390B-7F9D-07FD3DE06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673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CD98E-D2B4-644C-2A00-B7033B8D1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6111A-4ABC-5460-C81A-A3F4A515C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8A995-5D44-186E-3153-20401A639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89270D-CF7B-ACEC-2BAF-6578FD6DD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70C9AB-CA0B-666B-1C84-A575F842D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0ABE87-260B-1005-E712-225E33792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01C79-3C40-4C4E-BED3-7436B302E126}" type="datetime1">
              <a:rPr lang="en-IN" smtClean="0"/>
              <a:t>25-01-2024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FE1D1D-FA2F-D51C-96C7-DA25A171D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4587CA-919B-81EF-2BFB-5E0D65061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366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79B5C-C162-8E66-294E-AC3DC1758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DE8534-A60B-0313-250B-03B4A83A6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71B9F-13C4-4109-B7AA-D9EBBB0921D9}" type="datetime1">
              <a:rPr lang="en-IN" smtClean="0"/>
              <a:t>25-01-2024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7A5E6-9CCA-F727-55FC-96CBC7CF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2EB4C-F5F3-1BDC-65CE-3FB2E5C69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792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34A55-FF94-9905-0EB4-7D098E8A3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C132-4AF8-4B06-9D9C-FD7422D0E22E}" type="datetime1">
              <a:rPr lang="en-IN" smtClean="0"/>
              <a:t>25-01-2024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5BFEC-E587-AC6E-0070-33470099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E8B34-B3B8-F5F5-F303-935E7E66A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83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2FC7-10B4-6C42-4AB0-4471AA765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C8C51-B12B-3FDB-C2C4-C46D18416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FFF9D-CDD6-4B95-B783-A60F2E323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05A43-999C-0922-4014-0966D70F6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DB5E-F387-4C09-B47D-4408F07FC478}" type="datetime1">
              <a:rPr lang="en-IN" smtClean="0"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9F88C-0C97-7B42-8A1F-03356A7E4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18123-6BEA-C855-723E-B5EE508D5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716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1544-7A7B-2F07-7A1C-D51820A5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D35AA6-B81C-6705-DFDC-06899C937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7F418-D750-62E5-347B-B9F69EF5D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D0BF9-44D4-1403-63FE-741F5C82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E45D-C5E7-4428-8F14-AB694A2FFFB9}" type="datetime1">
              <a:rPr lang="en-IN" smtClean="0"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DD026-A357-B0EC-8917-2DF72A643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069E3-0329-41AC-5297-6BE0B49E6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640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C63BD-17AE-E68F-6D74-A8618936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0E77E-3887-875C-2EEB-BA4E77A80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9846A-5799-47F5-CCE0-1F73ACF2B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35672-6D9F-4E50-A4C1-8032DD220F70}" type="datetime1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26A35-3C54-140D-869E-25A2F1D41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4B4E5-7FEC-DF90-2976-DA0D76B5D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AE979-E2BA-4FB7-918C-3B84B76A1552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5720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n98/Champsim-utility/blob/main/backup_script.sh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mn98/Champsim-utility/blob/main/launch.json" TargetMode="External"/><Relationship Id="rId4" Type="http://schemas.openxmlformats.org/officeDocument/2006/relationships/hyperlink" Target="https://youtu.be/9XImKgf3nww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n98/Champsim-utility/blob/main/build_script.sh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smn98/Champsim-utility/blob/main/extract_script.py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n98/Champsim-utility/blob/main/upload_script.py" TargetMode="External"/><Relationship Id="rId2" Type="http://schemas.openxmlformats.org/officeDocument/2006/relationships/hyperlink" Target="https://developers.google.com/sheets/api/guides/concep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9.jpeg"/><Relationship Id="rId7" Type="http://schemas.openxmlformats.org/officeDocument/2006/relationships/diagramColors" Target="../diagrams/colors3.xml"/><Relationship Id="rId2" Type="http://schemas.openxmlformats.org/officeDocument/2006/relationships/hyperlink" Target="https://github.com/smn98/Champsim-utility/blob/main/master_script.sh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utumn-swordfish-e31.notion.site/Detach-process-from-terminal-aa4bc9fd19ca4407ab7cd823c3617476?pvs=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gist.github.com/MohamedAlaa/2961058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iitb.ac.in/~biswa/howtowriteareport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F7F6-5BB3-C99C-DBAA-6E0297156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0" y="1390808"/>
            <a:ext cx="4947696" cy="2256159"/>
          </a:xfrm>
        </p:spPr>
        <p:txBody>
          <a:bodyPr>
            <a:normAutofit/>
          </a:bodyPr>
          <a:lstStyle/>
          <a:p>
            <a:pPr algn="l"/>
            <a:r>
              <a:rPr lang="en-IN" dirty="0"/>
              <a:t>Make mistakes</a:t>
            </a:r>
            <a:br>
              <a:rPr lang="en-IN" dirty="0"/>
            </a:br>
            <a:endParaRPr lang="en-IN" dirty="0"/>
          </a:p>
        </p:txBody>
      </p:sp>
      <p:pic>
        <p:nvPicPr>
          <p:cNvPr id="17410" name="Picture 2" descr="Small Delights">
            <a:extLst>
              <a:ext uri="{FF2B5EF4-FFF2-40B4-BE49-F238E27FC236}">
                <a16:creationId xmlns:a16="http://schemas.microsoft.com/office/drawing/2014/main" id="{56463BA2-BC58-FDCE-1C2D-C9F5E483B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680" y="711200"/>
            <a:ext cx="5745160" cy="57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C7B8B0F5-1617-501F-ACD5-314ECAF71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360360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IIT Bombay - Wikipedia">
            <a:extLst>
              <a:ext uri="{FF2B5EF4-FFF2-40B4-BE49-F238E27FC236}">
                <a16:creationId xmlns:a16="http://schemas.microsoft.com/office/drawing/2014/main" id="{CD1B1A86-B921-4E03-B863-6C275EC3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83" y="345438"/>
            <a:ext cx="687139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A0A7CF-0E8A-6A8F-953E-EF129FE12839}"/>
              </a:ext>
            </a:extLst>
          </p:cNvPr>
          <p:cNvSpPr txBox="1"/>
          <p:nvPr/>
        </p:nvSpPr>
        <p:spPr>
          <a:xfrm>
            <a:off x="3743074" y="3260614"/>
            <a:ext cx="47058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+mj-lt"/>
              </a:rPr>
              <a:t>Sumon Nath</a:t>
            </a:r>
            <a:br>
              <a:rPr lang="en-IN" dirty="0">
                <a:latin typeface="+mj-lt"/>
              </a:rPr>
            </a:b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429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2D593-3C44-8E42-2D35-9E7E1232B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Ignorance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ACEF3-22C0-3CB5-F232-E523B1DC7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Take your </a:t>
            </a:r>
            <a:r>
              <a:rPr lang="en-IN" b="1" dirty="0"/>
              <a:t>time</a:t>
            </a:r>
            <a:endParaRPr lang="en-IN" dirty="0"/>
          </a:p>
          <a:p>
            <a:r>
              <a:rPr lang="en-IN" dirty="0"/>
              <a:t>Understand the code </a:t>
            </a:r>
            <a:r>
              <a:rPr lang="en-IN" b="1" dirty="0"/>
              <a:t>thoroughly</a:t>
            </a:r>
            <a:r>
              <a:rPr lang="en-IN" dirty="0"/>
              <a:t>, even if it takes </a:t>
            </a:r>
            <a:r>
              <a:rPr lang="en-IN" b="1" dirty="0"/>
              <a:t>hours/days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707E8-B7E0-46E5-F91B-DE4492A5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8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F1C3-85A1-D0A5-4E02-685B15F4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Lost code problem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8ADD23-631F-FF35-ED7B-4E95C86343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1325491"/>
              </p:ext>
            </p:extLst>
          </p:nvPr>
        </p:nvGraphicFramePr>
        <p:xfrm>
          <a:off x="2817471" y="2138143"/>
          <a:ext cx="5956139" cy="3915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146" name="Picture 2" descr="🐞 Lady Beetle Emoji, Ladybug Emoji">
            <a:extLst>
              <a:ext uri="{FF2B5EF4-FFF2-40B4-BE49-F238E27FC236}">
                <a16:creationId xmlns:a16="http://schemas.microsoft.com/office/drawing/2014/main" id="{C164087E-A552-2AC6-8140-99CF2B1EA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15030">
            <a:off x="8473844" y="4696587"/>
            <a:ext cx="1837680" cy="183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4B5FD4-E43C-646F-4401-E9568C704764}"/>
              </a:ext>
            </a:extLst>
          </p:cNvPr>
          <p:cNvSpPr txBox="1"/>
          <p:nvPr/>
        </p:nvSpPr>
        <p:spPr>
          <a:xfrm>
            <a:off x="3483978" y="2413603"/>
            <a:ext cx="7639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96F623-3CF4-D05F-743E-9417713D7464}"/>
              </a:ext>
            </a:extLst>
          </p:cNvPr>
          <p:cNvSpPr txBox="1"/>
          <p:nvPr/>
        </p:nvSpPr>
        <p:spPr>
          <a:xfrm>
            <a:off x="3483978" y="4649446"/>
            <a:ext cx="7639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/>
              <a:t>B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9CB600-B576-6CEF-E002-E3FB78CD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91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5C5B8-3BE7-0FF7-08CB-FB57EB0CD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21" y="1690688"/>
            <a:ext cx="8296109" cy="506805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6220B6-7B38-73F1-3C21-ACF7F423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/>
              <a:t>Lost code problem</a:t>
            </a:r>
          </a:p>
        </p:txBody>
      </p:sp>
      <p:pic>
        <p:nvPicPr>
          <p:cNvPr id="7" name="Picture 2" descr="🐞 Lady Beetle Emoji, Ladybug Emoji">
            <a:extLst>
              <a:ext uri="{FF2B5EF4-FFF2-40B4-BE49-F238E27FC236}">
                <a16:creationId xmlns:a16="http://schemas.microsoft.com/office/drawing/2014/main" id="{4B01D872-16DC-E3DE-CD50-CFFAEFF72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15030">
            <a:off x="10161906" y="4524988"/>
            <a:ext cx="1837680" cy="183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C6505D-11C8-287A-AED6-AB8B8D6D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701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F1C3-85A1-D0A5-4E02-685B15F4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Lost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9833-06F8-852F-2D18-752B839D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Vim diff with baseline. </a:t>
            </a:r>
            <a:r>
              <a:rPr lang="en-IN" dirty="0">
                <a:sym typeface="Wingdings" panose="05000000000000000000" pitchFamily="2" charset="2"/>
              </a:rPr>
              <a:t></a:t>
            </a:r>
            <a:endParaRPr lang="en-IN" dirty="0"/>
          </a:p>
          <a:p>
            <a:endParaRPr lang="en-IN" dirty="0"/>
          </a:p>
          <a:p>
            <a:r>
              <a:rPr lang="en-IN" dirty="0"/>
              <a:t>Use </a:t>
            </a:r>
            <a:r>
              <a:rPr lang="en-IN" b="1" dirty="0"/>
              <a:t>git</a:t>
            </a:r>
            <a:r>
              <a:rPr lang="en-IN" dirty="0"/>
              <a:t> for version control. </a:t>
            </a:r>
            <a:r>
              <a:rPr lang="en-IN" dirty="0">
                <a:sym typeface="Wingdings" panose="05000000000000000000" pitchFamily="2" charset="2"/>
              </a:rPr>
              <a:t></a:t>
            </a:r>
            <a:endParaRPr lang="en-IN" dirty="0"/>
          </a:p>
          <a:p>
            <a:r>
              <a:rPr lang="en-IN" b="1" dirty="0"/>
              <a:t>Commit</a:t>
            </a:r>
            <a:r>
              <a:rPr lang="en-IN" dirty="0"/>
              <a:t> feature A &amp; feature B. </a:t>
            </a:r>
          </a:p>
          <a:p>
            <a:r>
              <a:rPr lang="en-IN" dirty="0"/>
              <a:t>History of all your changes.</a:t>
            </a:r>
          </a:p>
          <a:p>
            <a:endParaRPr lang="en-IN" dirty="0"/>
          </a:p>
          <a:p>
            <a:r>
              <a:rPr lang="en-IN" dirty="0"/>
              <a:t>Make </a:t>
            </a:r>
            <a:r>
              <a:rPr lang="en-IN" b="1" dirty="0"/>
              <a:t>branches</a:t>
            </a:r>
            <a:r>
              <a:rPr lang="en-IN" dirty="0"/>
              <a:t> for every feature you work on. </a:t>
            </a:r>
          </a:p>
          <a:p>
            <a:r>
              <a:rPr lang="en-IN" dirty="0"/>
              <a:t>Why? This is important in </a:t>
            </a:r>
            <a:r>
              <a:rPr lang="en-IN" b="1" dirty="0"/>
              <a:t>collaborations</a:t>
            </a:r>
            <a:r>
              <a:rPr lang="en-IN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17644-5893-D262-4B7F-F5A6262E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13</a:t>
            </a:fld>
            <a:endParaRPr lang="en-IN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1F0230CE-0B0A-589D-2349-CC2F4EDA9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241" y="1912064"/>
            <a:ext cx="2089230" cy="208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243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rver Vectors &amp; Illustrations for Free Download | Freepik">
            <a:extLst>
              <a:ext uri="{FF2B5EF4-FFF2-40B4-BE49-F238E27FC236}">
                <a16:creationId xmlns:a16="http://schemas.microsoft.com/office/drawing/2014/main" id="{688F05B8-5472-47A5-6006-143F3BA67F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5" b="9156"/>
          <a:stretch/>
        </p:blipFill>
        <p:spPr bwMode="auto">
          <a:xfrm>
            <a:off x="3188938" y="1690688"/>
            <a:ext cx="2893671" cy="465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0CF1C3-85A1-D0A5-4E02-685B15F4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Lost code/data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A0D159-C2F1-4769-01E0-21A07D673321}"/>
              </a:ext>
            </a:extLst>
          </p:cNvPr>
          <p:cNvSpPr txBox="1"/>
          <p:nvPr/>
        </p:nvSpPr>
        <p:spPr>
          <a:xfrm>
            <a:off x="4201612" y="2062144"/>
            <a:ext cx="1111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Code Data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FFD0104-84B6-7322-F33E-13904C5E9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609" y="3266653"/>
            <a:ext cx="2193068" cy="190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9B71FB-597C-514F-1CFF-83B68BC5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665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F1C3-85A1-D0A5-4E02-685B15F4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Lost code/data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9833-06F8-852F-2D18-752B839D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Set up </a:t>
            </a:r>
            <a:r>
              <a:rPr lang="en-IN" b="1" dirty="0">
                <a:hlinkClick r:id="rId3"/>
              </a:rPr>
              <a:t>backup script</a:t>
            </a:r>
            <a:r>
              <a:rPr lang="en-IN" dirty="0"/>
              <a:t> </a:t>
            </a:r>
          </a:p>
          <a:p>
            <a:r>
              <a:rPr lang="en-IN" dirty="0"/>
              <a:t>Backup to other servers or </a:t>
            </a:r>
            <a:r>
              <a:rPr lang="en-IN" b="1" dirty="0"/>
              <a:t>best to your machine</a:t>
            </a:r>
            <a:r>
              <a:rPr lang="en-IN" dirty="0"/>
              <a:t> 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Use </a:t>
            </a:r>
            <a:r>
              <a:rPr lang="en-IN" b="1" dirty="0" err="1"/>
              <a:t>scp</a:t>
            </a:r>
            <a:r>
              <a:rPr lang="en-IN" b="1" dirty="0"/>
              <a:t> /</a:t>
            </a:r>
            <a:r>
              <a:rPr lang="en-IN" b="1" dirty="0" err="1"/>
              <a:t>rsync</a:t>
            </a:r>
            <a:r>
              <a:rPr lang="en-IN" dirty="0"/>
              <a:t> command</a:t>
            </a:r>
          </a:p>
          <a:p>
            <a:r>
              <a:rPr lang="en-IN" dirty="0"/>
              <a:t>Use </a:t>
            </a:r>
            <a:r>
              <a:rPr lang="en-IN" b="1" dirty="0"/>
              <a:t>crontab</a:t>
            </a:r>
            <a:r>
              <a:rPr lang="en-IN" dirty="0"/>
              <a:t> to schedule it </a:t>
            </a:r>
            <a:r>
              <a:rPr lang="en-IN" b="1" dirty="0"/>
              <a:t>hourly</a:t>
            </a:r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077EE-1763-389D-CB89-F9DD3D15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613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F1C3-85A1-D0A5-4E02-685B15F4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Speedup coding</a:t>
            </a:r>
          </a:p>
        </p:txBody>
      </p:sp>
      <p:pic>
        <p:nvPicPr>
          <p:cNvPr id="9218" name="Picture 2" descr="Vim (text editor) - Wikipedia">
            <a:extLst>
              <a:ext uri="{FF2B5EF4-FFF2-40B4-BE49-F238E27FC236}">
                <a16:creationId xmlns:a16="http://schemas.microsoft.com/office/drawing/2014/main" id="{7151D7B8-C9D5-675D-2616-45B4F4289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831" y="1587171"/>
            <a:ext cx="1480537" cy="14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GNU Emacs - Wikipedia">
            <a:extLst>
              <a:ext uri="{FF2B5EF4-FFF2-40B4-BE49-F238E27FC236}">
                <a16:creationId xmlns:a16="http://schemas.microsoft.com/office/drawing/2014/main" id="{9986A5F0-7E64-2213-B048-C11BC29B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827" y="2735363"/>
            <a:ext cx="1591519" cy="159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C57141-B630-DAE6-6474-816263CB2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1923"/>
            <a:ext cx="10515600" cy="4351338"/>
          </a:xfrm>
        </p:spPr>
        <p:txBody>
          <a:bodyPr>
            <a:normAutofit/>
          </a:bodyPr>
          <a:lstStyle/>
          <a:p>
            <a:r>
              <a:rPr lang="en-IN" dirty="0"/>
              <a:t>Start using </a:t>
            </a:r>
            <a:r>
              <a:rPr lang="en-IN" b="1" dirty="0"/>
              <a:t>Vim/Emacs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Why?</a:t>
            </a:r>
          </a:p>
          <a:p>
            <a:r>
              <a:rPr lang="en-IN" dirty="0"/>
              <a:t>Way </a:t>
            </a:r>
            <a:r>
              <a:rPr lang="en-IN" b="1" dirty="0"/>
              <a:t>faster editing </a:t>
            </a:r>
          </a:p>
          <a:p>
            <a:r>
              <a:rPr lang="en-IN" b="1" dirty="0"/>
              <a:t>More cooler </a:t>
            </a:r>
            <a:r>
              <a:rPr lang="en-IN" dirty="0"/>
              <a:t>than other IDEs</a:t>
            </a:r>
          </a:p>
          <a:p>
            <a:endParaRPr lang="en-IN" dirty="0"/>
          </a:p>
          <a:p>
            <a:r>
              <a:rPr lang="en-IN" b="1" dirty="0" err="1"/>
              <a:t>Neovim</a:t>
            </a:r>
            <a:r>
              <a:rPr lang="en-IN" b="1" dirty="0"/>
              <a:t> </a:t>
            </a:r>
            <a:r>
              <a:rPr lang="en-IN" dirty="0"/>
              <a:t>more complete soln.</a:t>
            </a:r>
            <a:endParaRPr lang="en-IN" b="1" dirty="0"/>
          </a:p>
          <a:p>
            <a:endParaRPr lang="en-IN" dirty="0"/>
          </a:p>
        </p:txBody>
      </p:sp>
      <p:pic>
        <p:nvPicPr>
          <p:cNvPr id="9222" name="Picture 6" descr="What is Hacking? Info on Hackers, Hacking and Prevention">
            <a:extLst>
              <a:ext uri="{FF2B5EF4-FFF2-40B4-BE49-F238E27FC236}">
                <a16:creationId xmlns:a16="http://schemas.microsoft.com/office/drawing/2014/main" id="{846BD3EE-7BF8-7200-09C0-FB7F0F07C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25" y="4640483"/>
            <a:ext cx="4251767" cy="212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231C3-8172-9E03-AFF4-E7C453F6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948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CDA7-8DA5-8595-8943-70179D54D5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Debugging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3C933-F124-C238-8912-499046E2C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7284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C12428-83BE-EFD1-0447-567664A444E8}"/>
              </a:ext>
            </a:extLst>
          </p:cNvPr>
          <p:cNvSpPr/>
          <p:nvPr/>
        </p:nvSpPr>
        <p:spPr>
          <a:xfrm>
            <a:off x="6808045" y="4110862"/>
            <a:ext cx="2165404" cy="4458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L2</a:t>
            </a:r>
            <a:endParaRPr lang="en-US" sz="2401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610B86-0EF5-A342-8B52-2F254A9518EB}"/>
              </a:ext>
            </a:extLst>
          </p:cNvPr>
          <p:cNvSpPr/>
          <p:nvPr/>
        </p:nvSpPr>
        <p:spPr>
          <a:xfrm>
            <a:off x="6530567" y="4962714"/>
            <a:ext cx="2724689" cy="4458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LLC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6C0C94-ECF8-9A2D-ED40-524F11FC0347}"/>
              </a:ext>
            </a:extLst>
          </p:cNvPr>
          <p:cNvSpPr/>
          <p:nvPr/>
        </p:nvSpPr>
        <p:spPr>
          <a:xfrm>
            <a:off x="5445384" y="5708947"/>
            <a:ext cx="4899660" cy="500650"/>
          </a:xfrm>
          <a:prstGeom prst="roundRect">
            <a:avLst/>
          </a:prstGeom>
          <a:solidFill>
            <a:srgbClr val="00B050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DRAM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4CE85-F7AC-6CE2-CF55-34218986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Deadlocks (</a:t>
            </a:r>
            <a:r>
              <a:rPr lang="en-IN" dirty="0" err="1"/>
              <a:t>Champsim</a:t>
            </a:r>
            <a:r>
              <a:rPr lang="en-IN" dirty="0"/>
              <a:t>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5629B5-003E-7C12-1808-AA27ECDE5E67}"/>
              </a:ext>
            </a:extLst>
          </p:cNvPr>
          <p:cNvCxnSpPr>
            <a:cxnSpLocks/>
          </p:cNvCxnSpPr>
          <p:nvPr/>
        </p:nvCxnSpPr>
        <p:spPr>
          <a:xfrm>
            <a:off x="8848772" y="3078560"/>
            <a:ext cx="16780" cy="28022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Introduction of Deadlock in Operating System - GeeksforGeeks">
            <a:extLst>
              <a:ext uri="{FF2B5EF4-FFF2-40B4-BE49-F238E27FC236}">
                <a16:creationId xmlns:a16="http://schemas.microsoft.com/office/drawing/2014/main" id="{08F7BE74-BBD9-1174-55F3-B2847E7D5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94" y="2401962"/>
            <a:ext cx="4124029" cy="286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4BCAE5-C2FF-9319-96DF-C3B2B62BC5AA}"/>
              </a:ext>
            </a:extLst>
          </p:cNvPr>
          <p:cNvSpPr/>
          <p:nvPr/>
        </p:nvSpPr>
        <p:spPr>
          <a:xfrm>
            <a:off x="6930736" y="1933792"/>
            <a:ext cx="1890941" cy="75413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0F3EFC-C867-4242-FE2E-6D9F8E35F558}"/>
              </a:ext>
            </a:extLst>
          </p:cNvPr>
          <p:cNvSpPr/>
          <p:nvPr/>
        </p:nvSpPr>
        <p:spPr>
          <a:xfrm>
            <a:off x="7159508" y="3108016"/>
            <a:ext cx="1441017" cy="4458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L1D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00AC81-3BF3-51BE-24A8-7FD1DB666F88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7876207" y="2687926"/>
            <a:ext cx="3810" cy="4200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78E29E-9AB4-7195-9440-22D6ACCD4595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7880017" y="3553877"/>
            <a:ext cx="10730" cy="5569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B7E5E-2427-EED1-6788-77667F30959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7890747" y="4556723"/>
            <a:ext cx="2165" cy="4059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FB74A9-A7F5-EDF2-396B-061DB362740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7892912" y="5408575"/>
            <a:ext cx="2302" cy="3003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4CC0682-D4E5-B5F0-D9BC-C2BE1FE9D99F}"/>
              </a:ext>
            </a:extLst>
          </p:cNvPr>
          <p:cNvSpPr/>
          <p:nvPr/>
        </p:nvSpPr>
        <p:spPr>
          <a:xfrm>
            <a:off x="8263545" y="3725996"/>
            <a:ext cx="1227695" cy="7243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Request</a:t>
            </a:r>
          </a:p>
        </p:txBody>
      </p:sp>
      <p:pic>
        <p:nvPicPr>
          <p:cNvPr id="10254" name="Picture 14">
            <a:extLst>
              <a:ext uri="{FF2B5EF4-FFF2-40B4-BE49-F238E27FC236}">
                <a16:creationId xmlns:a16="http://schemas.microsoft.com/office/drawing/2014/main" id="{9DD6CDF7-1535-3C00-9C00-E6ED52997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197" y="3967987"/>
            <a:ext cx="859118" cy="117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BA5731C-E1ED-60CC-D69F-762820179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692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C12428-83BE-EFD1-0447-567664A444E8}"/>
              </a:ext>
            </a:extLst>
          </p:cNvPr>
          <p:cNvSpPr/>
          <p:nvPr/>
        </p:nvSpPr>
        <p:spPr>
          <a:xfrm>
            <a:off x="6808045" y="4110862"/>
            <a:ext cx="2165404" cy="4458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L2</a:t>
            </a:r>
            <a:endParaRPr lang="en-US" sz="2401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610B86-0EF5-A342-8B52-2F254A9518EB}"/>
              </a:ext>
            </a:extLst>
          </p:cNvPr>
          <p:cNvSpPr/>
          <p:nvPr/>
        </p:nvSpPr>
        <p:spPr>
          <a:xfrm>
            <a:off x="6530567" y="4962714"/>
            <a:ext cx="2724689" cy="4458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LLC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6C0C94-ECF8-9A2D-ED40-524F11FC0347}"/>
              </a:ext>
            </a:extLst>
          </p:cNvPr>
          <p:cNvSpPr/>
          <p:nvPr/>
        </p:nvSpPr>
        <p:spPr>
          <a:xfrm>
            <a:off x="5445384" y="5708947"/>
            <a:ext cx="4899660" cy="500650"/>
          </a:xfrm>
          <a:prstGeom prst="roundRect">
            <a:avLst/>
          </a:prstGeom>
          <a:solidFill>
            <a:srgbClr val="00B050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DRAM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4CE85-F7AC-6CE2-CF55-34218986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Deadlocks (</a:t>
            </a:r>
            <a:r>
              <a:rPr lang="en-IN" dirty="0" err="1"/>
              <a:t>Champsim</a:t>
            </a:r>
            <a:r>
              <a:rPr lang="en-IN" dirty="0"/>
              <a:t>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5629B5-003E-7C12-1808-AA27ECDE5E67}"/>
              </a:ext>
            </a:extLst>
          </p:cNvPr>
          <p:cNvCxnSpPr>
            <a:cxnSpLocks/>
          </p:cNvCxnSpPr>
          <p:nvPr/>
        </p:nvCxnSpPr>
        <p:spPr>
          <a:xfrm>
            <a:off x="8848772" y="3078560"/>
            <a:ext cx="16780" cy="28022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Introduction of Deadlock in Operating System - GeeksforGeeks">
            <a:extLst>
              <a:ext uri="{FF2B5EF4-FFF2-40B4-BE49-F238E27FC236}">
                <a16:creationId xmlns:a16="http://schemas.microsoft.com/office/drawing/2014/main" id="{08F7BE74-BBD9-1174-55F3-B2847E7D5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94" y="2401962"/>
            <a:ext cx="4124029" cy="286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4BCAE5-C2FF-9319-96DF-C3B2B62BC5AA}"/>
              </a:ext>
            </a:extLst>
          </p:cNvPr>
          <p:cNvSpPr/>
          <p:nvPr/>
        </p:nvSpPr>
        <p:spPr>
          <a:xfrm>
            <a:off x="6930736" y="1933792"/>
            <a:ext cx="1890941" cy="75413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0F3EFC-C867-4242-FE2E-6D9F8E35F558}"/>
              </a:ext>
            </a:extLst>
          </p:cNvPr>
          <p:cNvSpPr/>
          <p:nvPr/>
        </p:nvSpPr>
        <p:spPr>
          <a:xfrm>
            <a:off x="7159508" y="3108016"/>
            <a:ext cx="1441017" cy="44586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L1D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00AC81-3BF3-51BE-24A8-7FD1DB666F88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7876207" y="2687926"/>
            <a:ext cx="3810" cy="4200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78E29E-9AB4-7195-9440-22D6ACCD4595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7880017" y="3553877"/>
            <a:ext cx="10730" cy="5569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B7E5E-2427-EED1-6788-77667F30959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7890747" y="4556723"/>
            <a:ext cx="2165" cy="4059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FB74A9-A7F5-EDF2-396B-061DB362740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7892912" y="5408575"/>
            <a:ext cx="2302" cy="3003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4CC0682-D4E5-B5F0-D9BC-C2BE1FE9D99F}"/>
              </a:ext>
            </a:extLst>
          </p:cNvPr>
          <p:cNvSpPr/>
          <p:nvPr/>
        </p:nvSpPr>
        <p:spPr>
          <a:xfrm>
            <a:off x="8263545" y="3725996"/>
            <a:ext cx="1227695" cy="7243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Request</a:t>
            </a:r>
          </a:p>
        </p:txBody>
      </p:sp>
      <p:pic>
        <p:nvPicPr>
          <p:cNvPr id="10254" name="Picture 14">
            <a:extLst>
              <a:ext uri="{FF2B5EF4-FFF2-40B4-BE49-F238E27FC236}">
                <a16:creationId xmlns:a16="http://schemas.microsoft.com/office/drawing/2014/main" id="{9DD6CDF7-1535-3C00-9C00-E6ED52997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197" y="3967987"/>
            <a:ext cx="859118" cy="117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>
            <a:extLst>
              <a:ext uri="{FF2B5EF4-FFF2-40B4-BE49-F238E27FC236}">
                <a16:creationId xmlns:a16="http://schemas.microsoft.com/office/drawing/2014/main" id="{0846073A-F70E-2161-2FF0-2A48F6FEF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288" y="1853860"/>
            <a:ext cx="867860" cy="86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A7AE3E-A74D-CB13-0AF7-F089A72C5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08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CDA7-8DA5-8595-8943-70179D54D5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General/Coding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4DCFB-EA5A-B562-3F40-2B4241C37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2700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CE85-F7AC-6CE2-CF55-34218986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F21A1-2697-0E70-D22F-CDC8FECF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How to solve? 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97091-5B9A-1714-E96E-6C7D0DED7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841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CE85-F7AC-6CE2-CF55-34218986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F21A1-2697-0E70-D22F-CDC8FECF8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0075"/>
            <a:ext cx="10515600" cy="2478405"/>
          </a:xfrm>
        </p:spPr>
        <p:txBody>
          <a:bodyPr>
            <a:normAutofit lnSpcReduction="10000"/>
          </a:bodyPr>
          <a:lstStyle/>
          <a:p>
            <a:r>
              <a:rPr lang="en-IN" dirty="0"/>
              <a:t>How to solve? </a:t>
            </a:r>
          </a:p>
          <a:p>
            <a:endParaRPr lang="en-IN" dirty="0"/>
          </a:p>
          <a:p>
            <a:r>
              <a:rPr lang="en-IN" b="1" dirty="0"/>
              <a:t>Generate logs</a:t>
            </a:r>
            <a:endParaRPr lang="en-IN" dirty="0"/>
          </a:p>
          <a:p>
            <a:r>
              <a:rPr lang="en-IN" dirty="0"/>
              <a:t>1 instr. with 50 lines of logging info : log file size </a:t>
            </a:r>
            <a:r>
              <a:rPr lang="en-IN" b="1" dirty="0"/>
              <a:t>1KB</a:t>
            </a:r>
            <a:endParaRPr lang="en-IN" dirty="0"/>
          </a:p>
          <a:p>
            <a:r>
              <a:rPr lang="en-IN" dirty="0"/>
              <a:t>For 1M instruction ~ </a:t>
            </a:r>
            <a:r>
              <a:rPr lang="en-IN" b="1" dirty="0"/>
              <a:t>1GB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97091-5B9A-1714-E96E-6C7D0DED7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21</a:t>
            </a:fld>
            <a:endParaRPr lang="en-IN"/>
          </a:p>
        </p:txBody>
      </p:sp>
      <p:pic>
        <p:nvPicPr>
          <p:cNvPr id="16386" name="Picture 2" descr="Beaver Log Meme Art Print by Desteesigners | Society6">
            <a:extLst>
              <a:ext uri="{FF2B5EF4-FFF2-40B4-BE49-F238E27FC236}">
                <a16:creationId xmlns:a16="http://schemas.microsoft.com/office/drawing/2014/main" id="{B35FD650-6694-3E08-CBD8-B865C9894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618" y="1870075"/>
            <a:ext cx="1674711" cy="167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CE85-F7AC-6CE2-CF55-34218986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F21A1-2697-0E70-D22F-CDC8FECF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How to solve? </a:t>
            </a:r>
          </a:p>
          <a:p>
            <a:endParaRPr lang="en-IN" dirty="0"/>
          </a:p>
          <a:p>
            <a:r>
              <a:rPr lang="en-IN" b="1" dirty="0"/>
              <a:t>Generate logs</a:t>
            </a:r>
            <a:endParaRPr lang="en-IN" dirty="0"/>
          </a:p>
          <a:p>
            <a:r>
              <a:rPr lang="en-IN" dirty="0"/>
              <a:t>1 instr. with 50 lines of logging info : log file size </a:t>
            </a:r>
            <a:r>
              <a:rPr lang="en-IN" b="1" dirty="0"/>
              <a:t>1KB</a:t>
            </a:r>
            <a:endParaRPr lang="en-IN" dirty="0"/>
          </a:p>
          <a:p>
            <a:r>
              <a:rPr lang="en-IN" dirty="0"/>
              <a:t>For 1M instruction ~ </a:t>
            </a:r>
            <a:r>
              <a:rPr lang="en-IN" b="1" dirty="0"/>
              <a:t>1GB</a:t>
            </a:r>
          </a:p>
          <a:p>
            <a:endParaRPr lang="en-IN" dirty="0"/>
          </a:p>
          <a:p>
            <a:r>
              <a:rPr lang="en-IN" dirty="0"/>
              <a:t>Setup a logging system for a  </a:t>
            </a:r>
            <a:r>
              <a:rPr lang="en-IN" b="1" dirty="0"/>
              <a:t>specified instruction</a:t>
            </a:r>
          </a:p>
          <a:p>
            <a:r>
              <a:rPr lang="en-IN" b="1" dirty="0"/>
              <a:t>Print debug statements </a:t>
            </a:r>
            <a:r>
              <a:rPr lang="en-IN" dirty="0"/>
              <a:t> for the deadlock instruction</a:t>
            </a:r>
            <a:endParaRPr lang="en-IN" b="1" dirty="0"/>
          </a:p>
          <a:p>
            <a:r>
              <a:rPr lang="en-IN" dirty="0"/>
              <a:t>Identify where the packer is lost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97091-5B9A-1714-E96E-6C7D0DED7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22</a:t>
            </a:fld>
            <a:endParaRPr lang="en-IN"/>
          </a:p>
        </p:txBody>
      </p:sp>
      <p:pic>
        <p:nvPicPr>
          <p:cNvPr id="16386" name="Picture 2" descr="Beaver Log Meme Art Print by Desteesigners | Society6">
            <a:extLst>
              <a:ext uri="{FF2B5EF4-FFF2-40B4-BE49-F238E27FC236}">
                <a16:creationId xmlns:a16="http://schemas.microsoft.com/office/drawing/2014/main" id="{B35FD650-6694-3E08-CBD8-B865C9894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618" y="1870075"/>
            <a:ext cx="1674711" cy="167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334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0B32C-9161-C42C-E1B1-E4602CF2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Segfaults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806D6-3CB5-3372-EE9A-AD5D83D8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23</a:t>
            </a:fld>
            <a:endParaRPr lang="en-I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5FE085-2714-B9B9-599E-2CB553ECA75C}"/>
              </a:ext>
            </a:extLst>
          </p:cNvPr>
          <p:cNvGrpSpPr/>
          <p:nvPr/>
        </p:nvGrpSpPr>
        <p:grpSpPr>
          <a:xfrm>
            <a:off x="2639027" y="3236439"/>
            <a:ext cx="6146157" cy="787079"/>
            <a:chOff x="3020992" y="3252486"/>
            <a:chExt cx="5347504" cy="59223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56ED460-1903-338A-1A56-749488EDA8E4}"/>
                </a:ext>
              </a:extLst>
            </p:cNvPr>
            <p:cNvCxnSpPr/>
            <p:nvPr/>
          </p:nvCxnSpPr>
          <p:spPr>
            <a:xfrm>
              <a:off x="3020992" y="3252486"/>
              <a:ext cx="53475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69F44D3-3DCD-7368-1C2F-8832F7860599}"/>
                </a:ext>
              </a:extLst>
            </p:cNvPr>
            <p:cNvCxnSpPr/>
            <p:nvPr/>
          </p:nvCxnSpPr>
          <p:spPr>
            <a:xfrm>
              <a:off x="3020992" y="3844724"/>
              <a:ext cx="53475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9942C7-3A6B-67C8-E15C-535F0858AC4D}"/>
                </a:ext>
              </a:extLst>
            </p:cNvPr>
            <p:cNvCxnSpPr>
              <a:cxnSpLocks/>
            </p:cNvCxnSpPr>
            <p:nvPr/>
          </p:nvCxnSpPr>
          <p:spPr>
            <a:xfrm>
              <a:off x="3784921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985D35-281D-06FF-797D-6F1698F398F6}"/>
                </a:ext>
              </a:extLst>
            </p:cNvPr>
            <p:cNvCxnSpPr>
              <a:cxnSpLocks/>
            </p:cNvCxnSpPr>
            <p:nvPr/>
          </p:nvCxnSpPr>
          <p:spPr>
            <a:xfrm>
              <a:off x="4361073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318828-AE57-00F7-734A-A9858DDB116C}"/>
                </a:ext>
              </a:extLst>
            </p:cNvPr>
            <p:cNvCxnSpPr>
              <a:cxnSpLocks/>
            </p:cNvCxnSpPr>
            <p:nvPr/>
          </p:nvCxnSpPr>
          <p:spPr>
            <a:xfrm>
              <a:off x="4923098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095679-8C91-E8BB-9F7D-0825B05FD150}"/>
                </a:ext>
              </a:extLst>
            </p:cNvPr>
            <p:cNvCxnSpPr>
              <a:cxnSpLocks/>
            </p:cNvCxnSpPr>
            <p:nvPr/>
          </p:nvCxnSpPr>
          <p:spPr>
            <a:xfrm>
              <a:off x="5492186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065EF2C-8438-6D2C-2625-9BB5284796BF}"/>
                </a:ext>
              </a:extLst>
            </p:cNvPr>
            <p:cNvCxnSpPr>
              <a:cxnSpLocks/>
            </p:cNvCxnSpPr>
            <p:nvPr/>
          </p:nvCxnSpPr>
          <p:spPr>
            <a:xfrm>
              <a:off x="6026550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314E84-4B92-DBD9-E17A-2C3D00994C4D}"/>
                </a:ext>
              </a:extLst>
            </p:cNvPr>
            <p:cNvCxnSpPr>
              <a:cxnSpLocks/>
            </p:cNvCxnSpPr>
            <p:nvPr/>
          </p:nvCxnSpPr>
          <p:spPr>
            <a:xfrm>
              <a:off x="6549340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D19DFC-E847-E118-4811-E46D143624A3}"/>
                </a:ext>
              </a:extLst>
            </p:cNvPr>
            <p:cNvCxnSpPr>
              <a:cxnSpLocks/>
            </p:cNvCxnSpPr>
            <p:nvPr/>
          </p:nvCxnSpPr>
          <p:spPr>
            <a:xfrm>
              <a:off x="7083705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0F5D39-53B8-2A31-0ED8-22C9BB2DF755}"/>
                </a:ext>
              </a:extLst>
            </p:cNvPr>
            <p:cNvCxnSpPr>
              <a:cxnSpLocks/>
            </p:cNvCxnSpPr>
            <p:nvPr/>
          </p:nvCxnSpPr>
          <p:spPr>
            <a:xfrm>
              <a:off x="7652793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4E6829B-458C-5152-5760-5320361071C8}"/>
              </a:ext>
            </a:extLst>
          </p:cNvPr>
          <p:cNvSpPr txBox="1"/>
          <p:nvPr/>
        </p:nvSpPr>
        <p:spPr>
          <a:xfrm>
            <a:off x="1632030" y="5129040"/>
            <a:ext cx="2723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err="1"/>
              <a:t>LeapFrogging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511669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0B32C-9161-C42C-E1B1-E4602CF2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Segfaults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806D6-3CB5-3372-EE9A-AD5D83D8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24</a:t>
            </a:fld>
            <a:endParaRPr lang="en-I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5FE085-2714-B9B9-599E-2CB553ECA75C}"/>
              </a:ext>
            </a:extLst>
          </p:cNvPr>
          <p:cNvGrpSpPr/>
          <p:nvPr/>
        </p:nvGrpSpPr>
        <p:grpSpPr>
          <a:xfrm>
            <a:off x="2639027" y="3236439"/>
            <a:ext cx="6146157" cy="787079"/>
            <a:chOff x="3020992" y="3252486"/>
            <a:chExt cx="5347504" cy="59223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56ED460-1903-338A-1A56-749488EDA8E4}"/>
                </a:ext>
              </a:extLst>
            </p:cNvPr>
            <p:cNvCxnSpPr/>
            <p:nvPr/>
          </p:nvCxnSpPr>
          <p:spPr>
            <a:xfrm>
              <a:off x="3020992" y="3252486"/>
              <a:ext cx="53475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69F44D3-3DCD-7368-1C2F-8832F7860599}"/>
                </a:ext>
              </a:extLst>
            </p:cNvPr>
            <p:cNvCxnSpPr/>
            <p:nvPr/>
          </p:nvCxnSpPr>
          <p:spPr>
            <a:xfrm>
              <a:off x="3020992" y="3844724"/>
              <a:ext cx="53475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9942C7-3A6B-67C8-E15C-535F0858AC4D}"/>
                </a:ext>
              </a:extLst>
            </p:cNvPr>
            <p:cNvCxnSpPr>
              <a:cxnSpLocks/>
            </p:cNvCxnSpPr>
            <p:nvPr/>
          </p:nvCxnSpPr>
          <p:spPr>
            <a:xfrm>
              <a:off x="3784921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985D35-281D-06FF-797D-6F1698F398F6}"/>
                </a:ext>
              </a:extLst>
            </p:cNvPr>
            <p:cNvCxnSpPr>
              <a:cxnSpLocks/>
            </p:cNvCxnSpPr>
            <p:nvPr/>
          </p:nvCxnSpPr>
          <p:spPr>
            <a:xfrm>
              <a:off x="4361073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318828-AE57-00F7-734A-A9858DDB116C}"/>
                </a:ext>
              </a:extLst>
            </p:cNvPr>
            <p:cNvCxnSpPr>
              <a:cxnSpLocks/>
            </p:cNvCxnSpPr>
            <p:nvPr/>
          </p:nvCxnSpPr>
          <p:spPr>
            <a:xfrm>
              <a:off x="4923098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095679-8C91-E8BB-9F7D-0825B05FD150}"/>
                </a:ext>
              </a:extLst>
            </p:cNvPr>
            <p:cNvCxnSpPr>
              <a:cxnSpLocks/>
            </p:cNvCxnSpPr>
            <p:nvPr/>
          </p:nvCxnSpPr>
          <p:spPr>
            <a:xfrm>
              <a:off x="5492186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065EF2C-8438-6D2C-2625-9BB5284796BF}"/>
                </a:ext>
              </a:extLst>
            </p:cNvPr>
            <p:cNvCxnSpPr>
              <a:cxnSpLocks/>
            </p:cNvCxnSpPr>
            <p:nvPr/>
          </p:nvCxnSpPr>
          <p:spPr>
            <a:xfrm>
              <a:off x="6026550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314E84-4B92-DBD9-E17A-2C3D00994C4D}"/>
                </a:ext>
              </a:extLst>
            </p:cNvPr>
            <p:cNvCxnSpPr>
              <a:cxnSpLocks/>
            </p:cNvCxnSpPr>
            <p:nvPr/>
          </p:nvCxnSpPr>
          <p:spPr>
            <a:xfrm>
              <a:off x="6549340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D19DFC-E847-E118-4811-E46D143624A3}"/>
                </a:ext>
              </a:extLst>
            </p:cNvPr>
            <p:cNvCxnSpPr>
              <a:cxnSpLocks/>
            </p:cNvCxnSpPr>
            <p:nvPr/>
          </p:nvCxnSpPr>
          <p:spPr>
            <a:xfrm>
              <a:off x="7083705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0F5D39-53B8-2A31-0ED8-22C9BB2DF755}"/>
                </a:ext>
              </a:extLst>
            </p:cNvPr>
            <p:cNvCxnSpPr>
              <a:cxnSpLocks/>
            </p:cNvCxnSpPr>
            <p:nvPr/>
          </p:nvCxnSpPr>
          <p:spPr>
            <a:xfrm>
              <a:off x="7652793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18DAEBB-CD46-CFC5-1E1B-D4B081532585}"/>
              </a:ext>
            </a:extLst>
          </p:cNvPr>
          <p:cNvSpPr/>
          <p:nvPr/>
        </p:nvSpPr>
        <p:spPr>
          <a:xfrm>
            <a:off x="5400007" y="3165676"/>
            <a:ext cx="747876" cy="909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6829B-458C-5152-5760-5320361071C8}"/>
              </a:ext>
            </a:extLst>
          </p:cNvPr>
          <p:cNvSpPr txBox="1"/>
          <p:nvPr/>
        </p:nvSpPr>
        <p:spPr>
          <a:xfrm>
            <a:off x="1632030" y="5129040"/>
            <a:ext cx="2723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err="1"/>
              <a:t>LeapFrogging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905190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0B32C-9161-C42C-E1B1-E4602CF2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Segfaults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806D6-3CB5-3372-EE9A-AD5D83D8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25</a:t>
            </a:fld>
            <a:endParaRPr lang="en-I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5FE085-2714-B9B9-599E-2CB553ECA75C}"/>
              </a:ext>
            </a:extLst>
          </p:cNvPr>
          <p:cNvGrpSpPr/>
          <p:nvPr/>
        </p:nvGrpSpPr>
        <p:grpSpPr>
          <a:xfrm>
            <a:off x="2639027" y="3236439"/>
            <a:ext cx="6146157" cy="787079"/>
            <a:chOff x="3020992" y="3252486"/>
            <a:chExt cx="5347504" cy="59223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56ED460-1903-338A-1A56-749488EDA8E4}"/>
                </a:ext>
              </a:extLst>
            </p:cNvPr>
            <p:cNvCxnSpPr/>
            <p:nvPr/>
          </p:nvCxnSpPr>
          <p:spPr>
            <a:xfrm>
              <a:off x="3020992" y="3252486"/>
              <a:ext cx="53475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69F44D3-3DCD-7368-1C2F-8832F7860599}"/>
                </a:ext>
              </a:extLst>
            </p:cNvPr>
            <p:cNvCxnSpPr/>
            <p:nvPr/>
          </p:nvCxnSpPr>
          <p:spPr>
            <a:xfrm>
              <a:off x="3020992" y="3844724"/>
              <a:ext cx="53475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9942C7-3A6B-67C8-E15C-535F0858AC4D}"/>
                </a:ext>
              </a:extLst>
            </p:cNvPr>
            <p:cNvCxnSpPr>
              <a:cxnSpLocks/>
            </p:cNvCxnSpPr>
            <p:nvPr/>
          </p:nvCxnSpPr>
          <p:spPr>
            <a:xfrm>
              <a:off x="3784921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985D35-281D-06FF-797D-6F1698F398F6}"/>
                </a:ext>
              </a:extLst>
            </p:cNvPr>
            <p:cNvCxnSpPr>
              <a:cxnSpLocks/>
            </p:cNvCxnSpPr>
            <p:nvPr/>
          </p:nvCxnSpPr>
          <p:spPr>
            <a:xfrm>
              <a:off x="4361073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318828-AE57-00F7-734A-A9858DDB116C}"/>
                </a:ext>
              </a:extLst>
            </p:cNvPr>
            <p:cNvCxnSpPr>
              <a:cxnSpLocks/>
            </p:cNvCxnSpPr>
            <p:nvPr/>
          </p:nvCxnSpPr>
          <p:spPr>
            <a:xfrm>
              <a:off x="4923098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095679-8C91-E8BB-9F7D-0825B05FD150}"/>
                </a:ext>
              </a:extLst>
            </p:cNvPr>
            <p:cNvCxnSpPr>
              <a:cxnSpLocks/>
            </p:cNvCxnSpPr>
            <p:nvPr/>
          </p:nvCxnSpPr>
          <p:spPr>
            <a:xfrm>
              <a:off x="5492186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065EF2C-8438-6D2C-2625-9BB5284796BF}"/>
                </a:ext>
              </a:extLst>
            </p:cNvPr>
            <p:cNvCxnSpPr>
              <a:cxnSpLocks/>
            </p:cNvCxnSpPr>
            <p:nvPr/>
          </p:nvCxnSpPr>
          <p:spPr>
            <a:xfrm>
              <a:off x="6026550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314E84-4B92-DBD9-E17A-2C3D00994C4D}"/>
                </a:ext>
              </a:extLst>
            </p:cNvPr>
            <p:cNvCxnSpPr>
              <a:cxnSpLocks/>
            </p:cNvCxnSpPr>
            <p:nvPr/>
          </p:nvCxnSpPr>
          <p:spPr>
            <a:xfrm>
              <a:off x="6549340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D19DFC-E847-E118-4811-E46D143624A3}"/>
                </a:ext>
              </a:extLst>
            </p:cNvPr>
            <p:cNvCxnSpPr>
              <a:cxnSpLocks/>
            </p:cNvCxnSpPr>
            <p:nvPr/>
          </p:nvCxnSpPr>
          <p:spPr>
            <a:xfrm>
              <a:off x="7083705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0F5D39-53B8-2A31-0ED8-22C9BB2DF755}"/>
                </a:ext>
              </a:extLst>
            </p:cNvPr>
            <p:cNvCxnSpPr>
              <a:cxnSpLocks/>
            </p:cNvCxnSpPr>
            <p:nvPr/>
          </p:nvCxnSpPr>
          <p:spPr>
            <a:xfrm>
              <a:off x="7652793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C6119AA6-92F0-A982-AD19-4AD29A2E4FAD}"/>
              </a:ext>
            </a:extLst>
          </p:cNvPr>
          <p:cNvSpPr/>
          <p:nvPr/>
        </p:nvSpPr>
        <p:spPr>
          <a:xfrm>
            <a:off x="5479295" y="3236439"/>
            <a:ext cx="614172" cy="787065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D1BCFF-20B3-6088-D2DB-42303DE7514E}"/>
              </a:ext>
            </a:extLst>
          </p:cNvPr>
          <p:cNvCxnSpPr>
            <a:cxnSpLocks/>
          </p:cNvCxnSpPr>
          <p:nvPr/>
        </p:nvCxnSpPr>
        <p:spPr>
          <a:xfrm flipV="1">
            <a:off x="3819645" y="4023504"/>
            <a:ext cx="0" cy="67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4D31231-36F6-8AC4-261A-67D4CA3DE1D7}"/>
              </a:ext>
            </a:extLst>
          </p:cNvPr>
          <p:cNvSpPr txBox="1"/>
          <p:nvPr/>
        </p:nvSpPr>
        <p:spPr>
          <a:xfrm>
            <a:off x="1632030" y="5129040"/>
            <a:ext cx="2723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err="1"/>
              <a:t>LeapFrogging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65952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0B32C-9161-C42C-E1B1-E4602CF2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Segfaults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806D6-3CB5-3372-EE9A-AD5D83D8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26</a:t>
            </a:fld>
            <a:endParaRPr lang="en-I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5FE085-2714-B9B9-599E-2CB553ECA75C}"/>
              </a:ext>
            </a:extLst>
          </p:cNvPr>
          <p:cNvGrpSpPr/>
          <p:nvPr/>
        </p:nvGrpSpPr>
        <p:grpSpPr>
          <a:xfrm>
            <a:off x="2639027" y="3236439"/>
            <a:ext cx="6146157" cy="787079"/>
            <a:chOff x="3020992" y="3252486"/>
            <a:chExt cx="5347504" cy="59223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56ED460-1903-338A-1A56-749488EDA8E4}"/>
                </a:ext>
              </a:extLst>
            </p:cNvPr>
            <p:cNvCxnSpPr/>
            <p:nvPr/>
          </p:nvCxnSpPr>
          <p:spPr>
            <a:xfrm>
              <a:off x="3020992" y="3252486"/>
              <a:ext cx="53475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69F44D3-3DCD-7368-1C2F-8832F7860599}"/>
                </a:ext>
              </a:extLst>
            </p:cNvPr>
            <p:cNvCxnSpPr/>
            <p:nvPr/>
          </p:nvCxnSpPr>
          <p:spPr>
            <a:xfrm>
              <a:off x="3020992" y="3844724"/>
              <a:ext cx="53475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9942C7-3A6B-67C8-E15C-535F0858AC4D}"/>
                </a:ext>
              </a:extLst>
            </p:cNvPr>
            <p:cNvCxnSpPr>
              <a:cxnSpLocks/>
            </p:cNvCxnSpPr>
            <p:nvPr/>
          </p:nvCxnSpPr>
          <p:spPr>
            <a:xfrm>
              <a:off x="3784921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985D35-281D-06FF-797D-6F1698F398F6}"/>
                </a:ext>
              </a:extLst>
            </p:cNvPr>
            <p:cNvCxnSpPr>
              <a:cxnSpLocks/>
            </p:cNvCxnSpPr>
            <p:nvPr/>
          </p:nvCxnSpPr>
          <p:spPr>
            <a:xfrm>
              <a:off x="4361073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318828-AE57-00F7-734A-A9858DDB116C}"/>
                </a:ext>
              </a:extLst>
            </p:cNvPr>
            <p:cNvCxnSpPr>
              <a:cxnSpLocks/>
            </p:cNvCxnSpPr>
            <p:nvPr/>
          </p:nvCxnSpPr>
          <p:spPr>
            <a:xfrm>
              <a:off x="4923098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095679-8C91-E8BB-9F7D-0825B05FD150}"/>
                </a:ext>
              </a:extLst>
            </p:cNvPr>
            <p:cNvCxnSpPr>
              <a:cxnSpLocks/>
            </p:cNvCxnSpPr>
            <p:nvPr/>
          </p:nvCxnSpPr>
          <p:spPr>
            <a:xfrm>
              <a:off x="5492186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065EF2C-8438-6D2C-2625-9BB5284796BF}"/>
                </a:ext>
              </a:extLst>
            </p:cNvPr>
            <p:cNvCxnSpPr>
              <a:cxnSpLocks/>
            </p:cNvCxnSpPr>
            <p:nvPr/>
          </p:nvCxnSpPr>
          <p:spPr>
            <a:xfrm>
              <a:off x="6026550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314E84-4B92-DBD9-E17A-2C3D00994C4D}"/>
                </a:ext>
              </a:extLst>
            </p:cNvPr>
            <p:cNvCxnSpPr>
              <a:cxnSpLocks/>
            </p:cNvCxnSpPr>
            <p:nvPr/>
          </p:nvCxnSpPr>
          <p:spPr>
            <a:xfrm>
              <a:off x="6549340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D19DFC-E847-E118-4811-E46D143624A3}"/>
                </a:ext>
              </a:extLst>
            </p:cNvPr>
            <p:cNvCxnSpPr>
              <a:cxnSpLocks/>
            </p:cNvCxnSpPr>
            <p:nvPr/>
          </p:nvCxnSpPr>
          <p:spPr>
            <a:xfrm>
              <a:off x="7083705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0F5D39-53B8-2A31-0ED8-22C9BB2DF755}"/>
                </a:ext>
              </a:extLst>
            </p:cNvPr>
            <p:cNvCxnSpPr>
              <a:cxnSpLocks/>
            </p:cNvCxnSpPr>
            <p:nvPr/>
          </p:nvCxnSpPr>
          <p:spPr>
            <a:xfrm>
              <a:off x="7652793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C6119AA6-92F0-A982-AD19-4AD29A2E4FAD}"/>
              </a:ext>
            </a:extLst>
          </p:cNvPr>
          <p:cNvSpPr/>
          <p:nvPr/>
        </p:nvSpPr>
        <p:spPr>
          <a:xfrm>
            <a:off x="5479295" y="3236439"/>
            <a:ext cx="614172" cy="787065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D1BCFF-20B3-6088-D2DB-42303DE7514E}"/>
              </a:ext>
            </a:extLst>
          </p:cNvPr>
          <p:cNvCxnSpPr>
            <a:cxnSpLocks/>
          </p:cNvCxnSpPr>
          <p:nvPr/>
        </p:nvCxnSpPr>
        <p:spPr>
          <a:xfrm flipV="1">
            <a:off x="4456252" y="4023504"/>
            <a:ext cx="0" cy="67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169B73-B3AF-F3E1-1E6C-037404EBB49F}"/>
              </a:ext>
            </a:extLst>
          </p:cNvPr>
          <p:cNvSpPr txBox="1"/>
          <p:nvPr/>
        </p:nvSpPr>
        <p:spPr>
          <a:xfrm>
            <a:off x="1632030" y="5129040"/>
            <a:ext cx="2723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err="1"/>
              <a:t>LeapFrogging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979877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0B32C-9161-C42C-E1B1-E4602CF2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Segfaults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806D6-3CB5-3372-EE9A-AD5D83D8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27</a:t>
            </a:fld>
            <a:endParaRPr lang="en-I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5FE085-2714-B9B9-599E-2CB553ECA75C}"/>
              </a:ext>
            </a:extLst>
          </p:cNvPr>
          <p:cNvGrpSpPr/>
          <p:nvPr/>
        </p:nvGrpSpPr>
        <p:grpSpPr>
          <a:xfrm>
            <a:off x="2639027" y="3236439"/>
            <a:ext cx="6146157" cy="787079"/>
            <a:chOff x="3020992" y="3252486"/>
            <a:chExt cx="5347504" cy="59223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56ED460-1903-338A-1A56-749488EDA8E4}"/>
                </a:ext>
              </a:extLst>
            </p:cNvPr>
            <p:cNvCxnSpPr/>
            <p:nvPr/>
          </p:nvCxnSpPr>
          <p:spPr>
            <a:xfrm>
              <a:off x="3020992" y="3252486"/>
              <a:ext cx="53475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69F44D3-3DCD-7368-1C2F-8832F7860599}"/>
                </a:ext>
              </a:extLst>
            </p:cNvPr>
            <p:cNvCxnSpPr/>
            <p:nvPr/>
          </p:nvCxnSpPr>
          <p:spPr>
            <a:xfrm>
              <a:off x="3020992" y="3844724"/>
              <a:ext cx="53475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9942C7-3A6B-67C8-E15C-535F0858AC4D}"/>
                </a:ext>
              </a:extLst>
            </p:cNvPr>
            <p:cNvCxnSpPr>
              <a:cxnSpLocks/>
            </p:cNvCxnSpPr>
            <p:nvPr/>
          </p:nvCxnSpPr>
          <p:spPr>
            <a:xfrm>
              <a:off x="3784921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985D35-281D-06FF-797D-6F1698F398F6}"/>
                </a:ext>
              </a:extLst>
            </p:cNvPr>
            <p:cNvCxnSpPr>
              <a:cxnSpLocks/>
            </p:cNvCxnSpPr>
            <p:nvPr/>
          </p:nvCxnSpPr>
          <p:spPr>
            <a:xfrm>
              <a:off x="4361073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318828-AE57-00F7-734A-A9858DDB116C}"/>
                </a:ext>
              </a:extLst>
            </p:cNvPr>
            <p:cNvCxnSpPr>
              <a:cxnSpLocks/>
            </p:cNvCxnSpPr>
            <p:nvPr/>
          </p:nvCxnSpPr>
          <p:spPr>
            <a:xfrm>
              <a:off x="4923098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095679-8C91-E8BB-9F7D-0825B05FD150}"/>
                </a:ext>
              </a:extLst>
            </p:cNvPr>
            <p:cNvCxnSpPr>
              <a:cxnSpLocks/>
            </p:cNvCxnSpPr>
            <p:nvPr/>
          </p:nvCxnSpPr>
          <p:spPr>
            <a:xfrm>
              <a:off x="5492186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065EF2C-8438-6D2C-2625-9BB5284796BF}"/>
                </a:ext>
              </a:extLst>
            </p:cNvPr>
            <p:cNvCxnSpPr>
              <a:cxnSpLocks/>
            </p:cNvCxnSpPr>
            <p:nvPr/>
          </p:nvCxnSpPr>
          <p:spPr>
            <a:xfrm>
              <a:off x="6026550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314E84-4B92-DBD9-E17A-2C3D00994C4D}"/>
                </a:ext>
              </a:extLst>
            </p:cNvPr>
            <p:cNvCxnSpPr>
              <a:cxnSpLocks/>
            </p:cNvCxnSpPr>
            <p:nvPr/>
          </p:nvCxnSpPr>
          <p:spPr>
            <a:xfrm>
              <a:off x="6549340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D19DFC-E847-E118-4811-E46D143624A3}"/>
                </a:ext>
              </a:extLst>
            </p:cNvPr>
            <p:cNvCxnSpPr>
              <a:cxnSpLocks/>
            </p:cNvCxnSpPr>
            <p:nvPr/>
          </p:nvCxnSpPr>
          <p:spPr>
            <a:xfrm>
              <a:off x="7083705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0F5D39-53B8-2A31-0ED8-22C9BB2DF755}"/>
                </a:ext>
              </a:extLst>
            </p:cNvPr>
            <p:cNvCxnSpPr>
              <a:cxnSpLocks/>
            </p:cNvCxnSpPr>
            <p:nvPr/>
          </p:nvCxnSpPr>
          <p:spPr>
            <a:xfrm>
              <a:off x="7652793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C6119AA6-92F0-A982-AD19-4AD29A2E4FAD}"/>
              </a:ext>
            </a:extLst>
          </p:cNvPr>
          <p:cNvSpPr/>
          <p:nvPr/>
        </p:nvSpPr>
        <p:spPr>
          <a:xfrm>
            <a:off x="5479295" y="3236439"/>
            <a:ext cx="614172" cy="787065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D1BCFF-20B3-6088-D2DB-42303DE7514E}"/>
              </a:ext>
            </a:extLst>
          </p:cNvPr>
          <p:cNvCxnSpPr>
            <a:cxnSpLocks/>
          </p:cNvCxnSpPr>
          <p:nvPr/>
        </p:nvCxnSpPr>
        <p:spPr>
          <a:xfrm flipV="1">
            <a:off x="5173883" y="4023504"/>
            <a:ext cx="0" cy="67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93A6623-6826-A7CF-150B-FE61AAA8EE76}"/>
              </a:ext>
            </a:extLst>
          </p:cNvPr>
          <p:cNvSpPr txBox="1"/>
          <p:nvPr/>
        </p:nvSpPr>
        <p:spPr>
          <a:xfrm>
            <a:off x="1632030" y="5129040"/>
            <a:ext cx="2723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err="1"/>
              <a:t>LeapFrogging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128231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0B32C-9161-C42C-E1B1-E4602CF2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Segfaults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806D6-3CB5-3372-EE9A-AD5D83D8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28</a:t>
            </a:fld>
            <a:endParaRPr lang="en-I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5FE085-2714-B9B9-599E-2CB553ECA75C}"/>
              </a:ext>
            </a:extLst>
          </p:cNvPr>
          <p:cNvGrpSpPr/>
          <p:nvPr/>
        </p:nvGrpSpPr>
        <p:grpSpPr>
          <a:xfrm>
            <a:off x="2639027" y="3236439"/>
            <a:ext cx="6146157" cy="787079"/>
            <a:chOff x="3020992" y="3252486"/>
            <a:chExt cx="5347504" cy="59223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56ED460-1903-338A-1A56-749488EDA8E4}"/>
                </a:ext>
              </a:extLst>
            </p:cNvPr>
            <p:cNvCxnSpPr/>
            <p:nvPr/>
          </p:nvCxnSpPr>
          <p:spPr>
            <a:xfrm>
              <a:off x="3020992" y="3252486"/>
              <a:ext cx="53475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69F44D3-3DCD-7368-1C2F-8832F7860599}"/>
                </a:ext>
              </a:extLst>
            </p:cNvPr>
            <p:cNvCxnSpPr/>
            <p:nvPr/>
          </p:nvCxnSpPr>
          <p:spPr>
            <a:xfrm>
              <a:off x="3020992" y="3844724"/>
              <a:ext cx="53475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9942C7-3A6B-67C8-E15C-535F0858AC4D}"/>
                </a:ext>
              </a:extLst>
            </p:cNvPr>
            <p:cNvCxnSpPr>
              <a:cxnSpLocks/>
            </p:cNvCxnSpPr>
            <p:nvPr/>
          </p:nvCxnSpPr>
          <p:spPr>
            <a:xfrm>
              <a:off x="3784921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985D35-281D-06FF-797D-6F1698F398F6}"/>
                </a:ext>
              </a:extLst>
            </p:cNvPr>
            <p:cNvCxnSpPr>
              <a:cxnSpLocks/>
            </p:cNvCxnSpPr>
            <p:nvPr/>
          </p:nvCxnSpPr>
          <p:spPr>
            <a:xfrm>
              <a:off x="4361073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318828-AE57-00F7-734A-A9858DDB116C}"/>
                </a:ext>
              </a:extLst>
            </p:cNvPr>
            <p:cNvCxnSpPr>
              <a:cxnSpLocks/>
            </p:cNvCxnSpPr>
            <p:nvPr/>
          </p:nvCxnSpPr>
          <p:spPr>
            <a:xfrm>
              <a:off x="4923098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095679-8C91-E8BB-9F7D-0825B05FD150}"/>
                </a:ext>
              </a:extLst>
            </p:cNvPr>
            <p:cNvCxnSpPr>
              <a:cxnSpLocks/>
            </p:cNvCxnSpPr>
            <p:nvPr/>
          </p:nvCxnSpPr>
          <p:spPr>
            <a:xfrm>
              <a:off x="5492186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065EF2C-8438-6D2C-2625-9BB5284796BF}"/>
                </a:ext>
              </a:extLst>
            </p:cNvPr>
            <p:cNvCxnSpPr>
              <a:cxnSpLocks/>
            </p:cNvCxnSpPr>
            <p:nvPr/>
          </p:nvCxnSpPr>
          <p:spPr>
            <a:xfrm>
              <a:off x="6026550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314E84-4B92-DBD9-E17A-2C3D00994C4D}"/>
                </a:ext>
              </a:extLst>
            </p:cNvPr>
            <p:cNvCxnSpPr>
              <a:cxnSpLocks/>
            </p:cNvCxnSpPr>
            <p:nvPr/>
          </p:nvCxnSpPr>
          <p:spPr>
            <a:xfrm>
              <a:off x="6549340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D19DFC-E847-E118-4811-E46D143624A3}"/>
                </a:ext>
              </a:extLst>
            </p:cNvPr>
            <p:cNvCxnSpPr>
              <a:cxnSpLocks/>
            </p:cNvCxnSpPr>
            <p:nvPr/>
          </p:nvCxnSpPr>
          <p:spPr>
            <a:xfrm>
              <a:off x="7083705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0F5D39-53B8-2A31-0ED8-22C9BB2DF755}"/>
                </a:ext>
              </a:extLst>
            </p:cNvPr>
            <p:cNvCxnSpPr>
              <a:cxnSpLocks/>
            </p:cNvCxnSpPr>
            <p:nvPr/>
          </p:nvCxnSpPr>
          <p:spPr>
            <a:xfrm>
              <a:off x="7652793" y="3252486"/>
              <a:ext cx="0" cy="592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C6119AA6-92F0-A982-AD19-4AD29A2E4FAD}"/>
              </a:ext>
            </a:extLst>
          </p:cNvPr>
          <p:cNvSpPr/>
          <p:nvPr/>
        </p:nvSpPr>
        <p:spPr>
          <a:xfrm>
            <a:off x="5479295" y="3236439"/>
            <a:ext cx="614172" cy="787065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D1BCFF-20B3-6088-D2DB-42303DE7514E}"/>
              </a:ext>
            </a:extLst>
          </p:cNvPr>
          <p:cNvCxnSpPr>
            <a:cxnSpLocks/>
          </p:cNvCxnSpPr>
          <p:nvPr/>
        </p:nvCxnSpPr>
        <p:spPr>
          <a:xfrm flipV="1">
            <a:off x="5729468" y="4023504"/>
            <a:ext cx="0" cy="67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68" name="Picture 4" descr="Error! Clip Art Image - ClipSafari">
            <a:extLst>
              <a:ext uri="{FF2B5EF4-FFF2-40B4-BE49-F238E27FC236}">
                <a16:creationId xmlns:a16="http://schemas.microsoft.com/office/drawing/2014/main" id="{E2E30D61-D21A-949A-8C7C-8422AAB81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47" y="4699321"/>
            <a:ext cx="1413155" cy="128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9571D8-D2B4-2E35-0971-3BB96DD75A80}"/>
              </a:ext>
            </a:extLst>
          </p:cNvPr>
          <p:cNvSpPr txBox="1"/>
          <p:nvPr/>
        </p:nvSpPr>
        <p:spPr>
          <a:xfrm>
            <a:off x="1632030" y="5129040"/>
            <a:ext cx="2723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err="1"/>
              <a:t>LeapFrogging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364890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0B32C-9161-C42C-E1B1-E4602CF2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Segfaults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77751-FBC1-30B5-B06F-9099F67AA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Print statements won’t work</a:t>
            </a:r>
          </a:p>
          <a:p>
            <a:r>
              <a:rPr lang="en-IN" dirty="0"/>
              <a:t>Use the </a:t>
            </a:r>
            <a:r>
              <a:rPr lang="en-IN" b="1" dirty="0"/>
              <a:t>debugger(</a:t>
            </a:r>
            <a:r>
              <a:rPr lang="en-IN" b="1" dirty="0" err="1"/>
              <a:t>gdb</a:t>
            </a:r>
            <a:r>
              <a:rPr lang="en-IN" b="1" dirty="0"/>
              <a:t>)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r>
              <a:rPr lang="en-IN" dirty="0"/>
              <a:t>Identify the </a:t>
            </a:r>
            <a:r>
              <a:rPr lang="en-IN" b="1" dirty="0"/>
              <a:t>state of all the variables/objects</a:t>
            </a:r>
            <a:r>
              <a:rPr lang="en-IN" dirty="0"/>
              <a:t> </a:t>
            </a:r>
          </a:p>
          <a:p>
            <a:pPr lvl="1"/>
            <a:r>
              <a:rPr lang="en-IN" sz="2800" dirty="0"/>
              <a:t>My case -&gt; </a:t>
            </a:r>
            <a:r>
              <a:rPr lang="en-IN" sz="2800" b="1" dirty="0"/>
              <a:t>read queue</a:t>
            </a:r>
            <a:endParaRPr lang="en-IN" b="1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806D6-3CB5-3372-EE9A-AD5D83D8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29</a:t>
            </a:fld>
            <a:endParaRPr lang="en-IN"/>
          </a:p>
        </p:txBody>
      </p:sp>
      <p:pic>
        <p:nvPicPr>
          <p:cNvPr id="15362" name="Picture 2" descr="GNU Debugger - Wikipedia">
            <a:extLst>
              <a:ext uri="{FF2B5EF4-FFF2-40B4-BE49-F238E27FC236}">
                <a16:creationId xmlns:a16="http://schemas.microsoft.com/office/drawing/2014/main" id="{ED9F1D8F-2F9C-246C-ACCD-C2B560A3B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998" y="1808785"/>
            <a:ext cx="2592344" cy="162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74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1D9F2-E906-3856-53B9-1AAD77B91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2646"/>
            <a:ext cx="10515600" cy="1325563"/>
          </a:xfrm>
        </p:spPr>
        <p:txBody>
          <a:bodyPr/>
          <a:lstStyle/>
          <a:p>
            <a:r>
              <a:rPr lang="en-IN" dirty="0"/>
              <a:t>Where to start?</a:t>
            </a:r>
          </a:p>
        </p:txBody>
      </p:sp>
      <p:pic>
        <p:nvPicPr>
          <p:cNvPr id="2050" name="Picture 2" descr="How and Where to Start Optimizing to Increase Your Conversion">
            <a:extLst>
              <a:ext uri="{FF2B5EF4-FFF2-40B4-BE49-F238E27FC236}">
                <a16:creationId xmlns:a16="http://schemas.microsoft.com/office/drawing/2014/main" id="{FC0D1DA0-CCAF-36CF-DEF1-CC61CCB07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275" y="1739880"/>
            <a:ext cx="6597449" cy="439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8138C-A2AF-B3D1-94D2-F4F4C4475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00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CE85-F7AC-6CE2-CF55-34218986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Infinite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F21A1-2697-0E70-D22F-CDC8FECF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See the control flow : </a:t>
            </a:r>
            <a:r>
              <a:rPr lang="en-IN" b="1" dirty="0"/>
              <a:t>backtrace</a:t>
            </a:r>
          </a:p>
          <a:p>
            <a:r>
              <a:rPr lang="en-IN" dirty="0"/>
              <a:t>Identify the repeated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8EE5C-77B5-DB81-70DD-E3A5FB93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10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0B32C-9161-C42C-E1B1-E4602CF2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Vscode debug env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806D6-3CB5-3372-EE9A-AD5D83D8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31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636FB4-2297-ABCE-1C13-3F2DE6DAB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70" b="5214"/>
          <a:stretch/>
        </p:blipFill>
        <p:spPr>
          <a:xfrm>
            <a:off x="1509530" y="1445982"/>
            <a:ext cx="8472670" cy="515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95D0F4-8BF8-FF4A-149D-23750AA486AA}"/>
              </a:ext>
            </a:extLst>
          </p:cNvPr>
          <p:cNvSpPr txBox="1"/>
          <p:nvPr/>
        </p:nvSpPr>
        <p:spPr>
          <a:xfrm>
            <a:off x="10075010" y="3792686"/>
            <a:ext cx="159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linkClick r:id="rId4"/>
              </a:rPr>
              <a:t>Video link</a:t>
            </a:r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0A611-E598-787C-851A-98633434FEE8}"/>
              </a:ext>
            </a:extLst>
          </p:cNvPr>
          <p:cNvSpPr txBox="1"/>
          <p:nvPr/>
        </p:nvSpPr>
        <p:spPr>
          <a:xfrm>
            <a:off x="10075010" y="4474353"/>
            <a:ext cx="1992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hlinkClick r:id="rId5"/>
              </a:rPr>
              <a:t>Vscode debug config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99634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6666A-6BC2-2769-6CF6-EDA406706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errors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BE39D-9FCF-98E7-8058-B14DB3AD9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Naman was facing a problem</a:t>
            </a:r>
          </a:p>
          <a:p>
            <a:r>
              <a:rPr lang="en-US" dirty="0"/>
              <a:t>Both </a:t>
            </a:r>
            <a:r>
              <a:rPr lang="en-US" b="1" dirty="0"/>
              <a:t>useless and useful prefetches were 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44AA1-AB61-AC64-BDEB-A4BE97497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32</a:t>
            </a:fld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5E313-0E1D-2369-6885-4CE0CD514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102" y="3979877"/>
            <a:ext cx="1703164" cy="18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939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6666A-6BC2-2769-6CF6-EDA406706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errors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BE39D-9FCF-98E7-8058-B14DB3AD9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Naman was facing a problem</a:t>
            </a:r>
          </a:p>
          <a:p>
            <a:r>
              <a:rPr lang="en-US" dirty="0"/>
              <a:t>Both </a:t>
            </a:r>
            <a:r>
              <a:rPr lang="en-US" b="1" dirty="0"/>
              <a:t>useless and useful prefetches were 0</a:t>
            </a:r>
            <a:endParaRPr lang="en-US" dirty="0"/>
          </a:p>
          <a:p>
            <a:endParaRPr lang="en-US" dirty="0"/>
          </a:p>
          <a:p>
            <a:r>
              <a:rPr lang="en-US" dirty="0"/>
              <a:t>Find where exactly  these counters are </a:t>
            </a:r>
            <a:r>
              <a:rPr lang="en-US" b="1" dirty="0"/>
              <a:t>incremented</a:t>
            </a:r>
          </a:p>
          <a:p>
            <a:r>
              <a:rPr lang="en-US" dirty="0"/>
              <a:t>Understand the </a:t>
            </a:r>
            <a:r>
              <a:rPr lang="en-US" b="1" dirty="0"/>
              <a:t>code flow</a:t>
            </a:r>
          </a:p>
          <a:p>
            <a:r>
              <a:rPr lang="en-US" dirty="0"/>
              <a:t>Try to find out why the counters are not increasing</a:t>
            </a:r>
          </a:p>
          <a:p>
            <a:r>
              <a:rPr lang="en-US" b="1" dirty="0"/>
              <a:t>Trace back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44AA1-AB61-AC64-BDEB-A4BE97497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33</a:t>
            </a:fld>
            <a:endParaRPr lang="en-I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1B55C3-7367-0C2E-EC63-FEDF90C79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102" y="3979877"/>
            <a:ext cx="1703164" cy="18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4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EF43-23F8-C485-C517-71CE82AE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and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9B485-3475-361B-4FB6-F92E2209F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IN" dirty="0"/>
              <a:t>What is a good setup for testing?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DCEC9-93AF-2C00-6D77-27290A41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34</a:t>
            </a:fld>
            <a:endParaRPr lang="en-IN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000000-0008-0000-0400-00000E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1150239"/>
              </p:ext>
            </p:extLst>
          </p:nvPr>
        </p:nvGraphicFramePr>
        <p:xfrm>
          <a:off x="108030" y="2236551"/>
          <a:ext cx="12083970" cy="3382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F14608E-0C20-2F37-0F22-859CDEB2CB69}"/>
              </a:ext>
            </a:extLst>
          </p:cNvPr>
          <p:cNvSpPr/>
          <p:nvPr/>
        </p:nvSpPr>
        <p:spPr>
          <a:xfrm>
            <a:off x="1377387" y="2384388"/>
            <a:ext cx="243068" cy="208344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309C47-F131-2DFF-6D41-613CF14F7FF6}"/>
              </a:ext>
            </a:extLst>
          </p:cNvPr>
          <p:cNvSpPr/>
          <p:nvPr/>
        </p:nvSpPr>
        <p:spPr>
          <a:xfrm>
            <a:off x="2107557" y="3321937"/>
            <a:ext cx="243068" cy="11458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E663E9-4358-2312-49AB-D4D7EFE557D9}"/>
              </a:ext>
            </a:extLst>
          </p:cNvPr>
          <p:cNvSpPr/>
          <p:nvPr/>
        </p:nvSpPr>
        <p:spPr>
          <a:xfrm>
            <a:off x="3313253" y="3761775"/>
            <a:ext cx="243068" cy="70605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E09050-D8F8-8A00-9912-B7E91BB590E9}"/>
              </a:ext>
            </a:extLst>
          </p:cNvPr>
          <p:cNvSpPr/>
          <p:nvPr/>
        </p:nvSpPr>
        <p:spPr>
          <a:xfrm>
            <a:off x="6000508" y="3825436"/>
            <a:ext cx="243068" cy="70605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9CB656-3437-76F0-08FF-C6623313647F}"/>
              </a:ext>
            </a:extLst>
          </p:cNvPr>
          <p:cNvSpPr/>
          <p:nvPr/>
        </p:nvSpPr>
        <p:spPr>
          <a:xfrm>
            <a:off x="7458435" y="3574974"/>
            <a:ext cx="243068" cy="8928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EF153-4701-C48F-C4E2-22813530D1D0}"/>
              </a:ext>
            </a:extLst>
          </p:cNvPr>
          <p:cNvSpPr txBox="1"/>
          <p:nvPr/>
        </p:nvSpPr>
        <p:spPr>
          <a:xfrm>
            <a:off x="838200" y="5703652"/>
            <a:ext cx="4417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Run for small # of instructions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2M warmup &amp; 5M sim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39739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EF43-23F8-C485-C517-71CE82AE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and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9B485-3475-361B-4FB6-F92E2209F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How to </a:t>
            </a:r>
            <a:r>
              <a:rPr lang="en-IN" b="1" dirty="0"/>
              <a:t>verify </a:t>
            </a:r>
            <a:r>
              <a:rPr lang="en-IN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DCEC9-93AF-2C00-6D77-27290A41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35</a:t>
            </a:fld>
            <a:endParaRPr lang="en-IN"/>
          </a:p>
        </p:txBody>
      </p:sp>
      <p:pic>
        <p:nvPicPr>
          <p:cNvPr id="4098" name="Picture 2" descr="everything will be ok - Satisfied Seal Meme Generator">
            <a:extLst>
              <a:ext uri="{FF2B5EF4-FFF2-40B4-BE49-F238E27FC236}">
                <a16:creationId xmlns:a16="http://schemas.microsoft.com/office/drawing/2014/main" id="{B6ADB7D6-E625-20C9-4A4E-2FE214EAA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168" y="1825625"/>
            <a:ext cx="2857500" cy="190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665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EF43-23F8-C485-C517-71CE82AE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and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9B485-3475-361B-4FB6-F92E2209F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How to </a:t>
            </a:r>
            <a:r>
              <a:rPr lang="en-IN" b="1" dirty="0"/>
              <a:t>verify </a:t>
            </a:r>
            <a:r>
              <a:rPr lang="en-IN" dirty="0"/>
              <a:t>?</a:t>
            </a:r>
          </a:p>
          <a:p>
            <a:endParaRPr lang="en-IN" dirty="0"/>
          </a:p>
          <a:p>
            <a:r>
              <a:rPr lang="en-IN" b="1" dirty="0"/>
              <a:t>Assert</a:t>
            </a:r>
            <a:r>
              <a:rPr lang="en-IN" dirty="0"/>
              <a:t> statements -&gt; sanity checks</a:t>
            </a:r>
          </a:p>
          <a:p>
            <a:r>
              <a:rPr lang="en-IN" b="1" dirty="0"/>
              <a:t>Stats/output</a:t>
            </a:r>
            <a:r>
              <a:rPr lang="en-IN" dirty="0"/>
              <a:t> should agree with functionality</a:t>
            </a:r>
          </a:p>
          <a:p>
            <a:endParaRPr lang="en-IN" dirty="0"/>
          </a:p>
          <a:p>
            <a:r>
              <a:rPr lang="en-IN" b="1" dirty="0"/>
              <a:t>Code reviews*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DCEC9-93AF-2C00-6D77-27290A41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36</a:t>
            </a:fld>
            <a:endParaRPr lang="en-IN"/>
          </a:p>
        </p:txBody>
      </p:sp>
      <p:pic>
        <p:nvPicPr>
          <p:cNvPr id="6" name="Picture 2" descr="everything will be ok - Satisfied Seal Meme Generator">
            <a:extLst>
              <a:ext uri="{FF2B5EF4-FFF2-40B4-BE49-F238E27FC236}">
                <a16:creationId xmlns:a16="http://schemas.microsoft.com/office/drawing/2014/main" id="{6E8B646C-BEB3-AEAA-8518-BEA8279E0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168" y="1825625"/>
            <a:ext cx="2857500" cy="190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50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FF9DA-1252-F74A-193C-E0983CB1C8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C7904-9EED-8089-E81E-9B7CA55C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37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1227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EF43-23F8-C485-C517-71CE82AE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Experimentation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9B485-3475-361B-4FB6-F92E2209F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2247"/>
            <a:ext cx="10515600" cy="1195367"/>
          </a:xfrm>
        </p:spPr>
        <p:txBody>
          <a:bodyPr/>
          <a:lstStyle/>
          <a:p>
            <a:r>
              <a:rPr lang="en-US" dirty="0"/>
              <a:t>Testing -&gt; verification -&gt; </a:t>
            </a:r>
            <a:r>
              <a:rPr lang="en-US" b="1" dirty="0"/>
              <a:t>a lot of experiments</a:t>
            </a:r>
          </a:p>
          <a:p>
            <a:r>
              <a:rPr lang="en-US" b="1" dirty="0"/>
              <a:t>Sensitivity analysis – </a:t>
            </a:r>
            <a:r>
              <a:rPr lang="en-US" dirty="0"/>
              <a:t>vary 1 parameter, analyze system behavior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258E6-03A7-E18C-7A7F-FB2311B8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38</a:t>
            </a:fld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4AC116-373B-B5CA-3A1D-DF9199C08B2D}"/>
              </a:ext>
            </a:extLst>
          </p:cNvPr>
          <p:cNvSpPr/>
          <p:nvPr/>
        </p:nvSpPr>
        <p:spPr>
          <a:xfrm>
            <a:off x="4400304" y="3005460"/>
            <a:ext cx="2775999" cy="426434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Lots of parameters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4A2DED-F544-2692-3EC9-276D23503844}"/>
              </a:ext>
            </a:extLst>
          </p:cNvPr>
          <p:cNvSpPr/>
          <p:nvPr/>
        </p:nvSpPr>
        <p:spPr>
          <a:xfrm>
            <a:off x="6946733" y="4192405"/>
            <a:ext cx="3624428" cy="572483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Compile time (Macros)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CA92FF-ECBE-9D39-6176-4FEA79175FC4}"/>
              </a:ext>
            </a:extLst>
          </p:cNvPr>
          <p:cNvSpPr/>
          <p:nvPr/>
        </p:nvSpPr>
        <p:spPr>
          <a:xfrm>
            <a:off x="1726554" y="4192405"/>
            <a:ext cx="2486630" cy="4374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Run time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AA35BBB-54EE-43EB-B400-0ED4225323E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3998832" y="2402932"/>
            <a:ext cx="760511" cy="28184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918402D-8FC1-11EE-DD20-B31E6E564C8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6893370" y="2326827"/>
            <a:ext cx="760511" cy="29706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2C2A3D-C9E3-05CC-DA82-A3F762F58825}"/>
              </a:ext>
            </a:extLst>
          </p:cNvPr>
          <p:cNvSpPr txBox="1"/>
          <p:nvPr/>
        </p:nvSpPr>
        <p:spPr>
          <a:xfrm>
            <a:off x="2400970" y="4695439"/>
            <a:ext cx="3624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# of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Replacement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L1D Prefetcher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E57567-0FC9-FB20-C0EA-4B23502271C0}"/>
              </a:ext>
            </a:extLst>
          </p:cNvPr>
          <p:cNvSpPr txBox="1"/>
          <p:nvPr/>
        </p:nvSpPr>
        <p:spPr>
          <a:xfrm>
            <a:off x="7451579" y="4764888"/>
            <a:ext cx="3624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Cache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Knob</a:t>
            </a:r>
          </a:p>
        </p:txBody>
      </p:sp>
    </p:spTree>
    <p:extLst>
      <p:ext uri="{BB962C8B-B14F-4D97-AF65-F5344CB8AC3E}">
        <p14:creationId xmlns:p14="http://schemas.microsoft.com/office/powerpoint/2010/main" val="2548482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3E88-06DE-1C57-62E1-81CAC23C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Mistakes in experiments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0ED8A-6205-31E9-B872-7EBE71F74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experiments, with varying parameters</a:t>
            </a:r>
          </a:p>
          <a:p>
            <a:r>
              <a:rPr lang="en-US" dirty="0"/>
              <a:t>Run time params -&gt; easy to change</a:t>
            </a:r>
          </a:p>
          <a:p>
            <a:endParaRPr lang="en-US" dirty="0"/>
          </a:p>
          <a:p>
            <a:r>
              <a:rPr lang="en-US" b="1" dirty="0"/>
              <a:t>Compile time params</a:t>
            </a:r>
          </a:p>
          <a:p>
            <a:r>
              <a:rPr lang="en-US" dirty="0"/>
              <a:t>Change code before every build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27C20-CCC7-B807-F823-72ECBD53A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39</a:t>
            </a:fld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DE4CA42-1469-13F5-A065-8343D407403E}"/>
              </a:ext>
            </a:extLst>
          </p:cNvPr>
          <p:cNvSpPr/>
          <p:nvPr/>
        </p:nvSpPr>
        <p:spPr>
          <a:xfrm>
            <a:off x="6463496" y="3776251"/>
            <a:ext cx="4809281" cy="2490405"/>
          </a:xfrm>
          <a:prstGeom prst="roundRect">
            <a:avLst>
              <a:gd name="adj" fmla="val 8301"/>
            </a:avLst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 macros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 value per macro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number of combinations =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30 secs to edit the macros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every set of experiments 6 mins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3673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1D9F2-E906-3856-53B9-1AAD77B9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Where to start?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832FF-6DD8-613B-DDFB-4C524AC14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Best way to learn is to </a:t>
            </a:r>
            <a:r>
              <a:rPr lang="en-IN" b="1" dirty="0"/>
              <a:t>implement a feature</a:t>
            </a:r>
          </a:p>
          <a:p>
            <a:r>
              <a:rPr lang="en-IN" dirty="0"/>
              <a:t>Implement or develop a </a:t>
            </a:r>
            <a:r>
              <a:rPr lang="en-IN" b="1" dirty="0"/>
              <a:t>considerably big feature </a:t>
            </a:r>
          </a:p>
          <a:p>
            <a:r>
              <a:rPr lang="en-IN" dirty="0"/>
              <a:t>Not an extra stat like the average MSHR occupancy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4C01A-3017-D4DB-018F-AE2725303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408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3E88-06DE-1C57-62E1-81CAC23C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compile time params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0ED8A-6205-31E9-B872-7EBE71F74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b="1" dirty="0"/>
              <a:t>sed command</a:t>
            </a:r>
          </a:p>
          <a:p>
            <a:r>
              <a:rPr lang="en-IN" dirty="0"/>
              <a:t>Uncomment macros to Turn ON knobs</a:t>
            </a:r>
          </a:p>
          <a:p>
            <a:r>
              <a:rPr lang="en-IN" dirty="0"/>
              <a:t>Comment macros to Turn OFF knobs</a:t>
            </a:r>
          </a:p>
          <a:p>
            <a:r>
              <a:rPr lang="en-IN" dirty="0">
                <a:hlinkClick r:id="rId3"/>
              </a:rPr>
              <a:t>Build script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27C20-CCC7-B807-F823-72ECBD53A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749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68D6-C99F-0C4A-0F77-2613C81A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data extraction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7B963-AE6C-2A1F-E21A-4B8BBA7D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41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11F8CA-C510-BFF3-E4B4-769E2803D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41" y="1536447"/>
            <a:ext cx="9279117" cy="518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58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68D6-C99F-0C4A-0F77-2613C81A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data extraction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7B963-AE6C-2A1F-E21A-4B8BBA7D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42</a:t>
            </a:fld>
            <a:endParaRPr lang="en-I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67BD2-E8F9-C753-5FFF-5E658357D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b="1" dirty="0" err="1"/>
              <a:t>json</a:t>
            </a:r>
            <a:r>
              <a:rPr lang="en-US" b="1" dirty="0"/>
              <a:t>/xml/csv</a:t>
            </a:r>
            <a:r>
              <a:rPr lang="en-US" dirty="0"/>
              <a:t> with </a:t>
            </a:r>
            <a:r>
              <a:rPr lang="en-US" b="1" dirty="0"/>
              <a:t>all the datapoints</a:t>
            </a:r>
          </a:p>
          <a:p>
            <a:r>
              <a:rPr lang="en-US" dirty="0"/>
              <a:t>Script adaptively extract the datapoints -&gt; </a:t>
            </a:r>
            <a:r>
              <a:rPr lang="en-US" dirty="0">
                <a:hlinkClick r:id="rId2"/>
              </a:rPr>
              <a:t>extraction script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D30D2B-C41A-6C58-31BA-D4DC5E93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49" y="3258785"/>
            <a:ext cx="10102102" cy="291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33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EDD1-3541-DA29-DCFC-A8267C0AC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More automation -&gt; into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87D19-246A-55B1-8109-051ABD436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Upload all extracted data to google sheets</a:t>
            </a:r>
          </a:p>
          <a:p>
            <a:r>
              <a:rPr lang="en-IN" dirty="0"/>
              <a:t>Use the sheets </a:t>
            </a:r>
            <a:r>
              <a:rPr lang="en-IN" dirty="0">
                <a:hlinkClick r:id="rId2"/>
              </a:rPr>
              <a:t>api reference</a:t>
            </a:r>
            <a:endParaRPr lang="en-IN" dirty="0"/>
          </a:p>
          <a:p>
            <a:r>
              <a:rPr lang="en-IN" dirty="0">
                <a:hlinkClick r:id="rId3"/>
              </a:rPr>
              <a:t>Upload script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4EA9F-2D5D-0547-4332-BC8F6B27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43</a:t>
            </a:fld>
            <a:endParaRPr lang="en-IN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72E7564-B522-CDDC-9585-3BD69C69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058" y="4351424"/>
            <a:ext cx="1335348" cy="182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491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A647-9DB0-1061-E1E9-24A5472A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Cherry on 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93DED-45ED-5B54-19CF-81F03B9C2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6673"/>
            <a:ext cx="10515600" cy="4290290"/>
          </a:xfrm>
        </p:spPr>
        <p:txBody>
          <a:bodyPr/>
          <a:lstStyle/>
          <a:p>
            <a:r>
              <a:rPr lang="en-IN" dirty="0"/>
              <a:t>The </a:t>
            </a:r>
            <a:r>
              <a:rPr lang="en-IN" dirty="0">
                <a:hlinkClick r:id="rId2"/>
              </a:rPr>
              <a:t>master script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EF52E-17BB-30C9-F913-6A86E4EB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44</a:t>
            </a:fld>
            <a:endParaRPr lang="en-IN"/>
          </a:p>
        </p:txBody>
      </p:sp>
      <p:pic>
        <p:nvPicPr>
          <p:cNvPr id="19458" name="Picture 2" descr="190+ Cherry On Top Stock Illustrations, Royalty-Free Vector Graphics &amp; Clip  Art - iStock | Cherry on top ice cream, The cherry on top, Cherry on top  concept">
            <a:extLst>
              <a:ext uri="{FF2B5EF4-FFF2-40B4-BE49-F238E27FC236}">
                <a16:creationId xmlns:a16="http://schemas.microsoft.com/office/drawing/2014/main" id="{AFE41CF8-68B6-25E9-C007-CA2B27E0F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431" y="4235319"/>
            <a:ext cx="1714146" cy="171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B588061-1A17-AA11-F5BF-A2805EDBBF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8562671"/>
              </p:ext>
            </p:extLst>
          </p:nvPr>
        </p:nvGraphicFramePr>
        <p:xfrm>
          <a:off x="838201" y="2265302"/>
          <a:ext cx="10515599" cy="2327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97220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48AA-6A93-4B3F-7DB2-667307D1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Beyond the terminal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B95E0-B387-C91B-3AB4-B729420AC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Run experiments in background (&amp; symbol)</a:t>
            </a:r>
          </a:p>
          <a:p>
            <a:r>
              <a:rPr lang="en-IN" dirty="0"/>
              <a:t>Experiments halts if parent terminal closes/ssh session expired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1E4D1-F119-D601-ABE0-BD3B5C3A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45</a:t>
            </a:fld>
            <a:endParaRPr lang="en-IN"/>
          </a:p>
        </p:txBody>
      </p:sp>
      <p:pic>
        <p:nvPicPr>
          <p:cNvPr id="20482" name="Picture 2" descr="Bot, botnet, c&amp;c, command and control, dead computer icon - Download on  Iconfinder">
            <a:extLst>
              <a:ext uri="{FF2B5EF4-FFF2-40B4-BE49-F238E27FC236}">
                <a16:creationId xmlns:a16="http://schemas.microsoft.com/office/drawing/2014/main" id="{8D4D4993-23F4-7C7E-9B01-D15FE28F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678" y="4001294"/>
            <a:ext cx="1635889" cy="163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075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48AA-6A93-4B3F-7DB2-667307D1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Beyond the terminal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B95E0-B387-C91B-3AB4-B729420AC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Run experiments in background (&amp; symbol)</a:t>
            </a:r>
          </a:p>
          <a:p>
            <a:r>
              <a:rPr lang="en-IN" dirty="0"/>
              <a:t>Experiments halts if parent terminal closes/ssh session expired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Detach process from terminal : </a:t>
            </a:r>
            <a:r>
              <a:rPr lang="en-IN" dirty="0" err="1">
                <a:hlinkClick r:id="rId3"/>
              </a:rPr>
              <a:t>differnt</a:t>
            </a:r>
            <a:r>
              <a:rPr lang="en-IN" dirty="0">
                <a:hlinkClick r:id="rId3"/>
              </a:rPr>
              <a:t> ways</a:t>
            </a:r>
            <a:endParaRPr lang="en-IN" dirty="0"/>
          </a:p>
          <a:p>
            <a:r>
              <a:rPr lang="en-IN" dirty="0"/>
              <a:t>Use </a:t>
            </a:r>
            <a:r>
              <a:rPr lang="en-IN" b="1" dirty="0" err="1"/>
              <a:t>Tmux</a:t>
            </a:r>
            <a:r>
              <a:rPr lang="en-IN" b="1" dirty="0"/>
              <a:t> : </a:t>
            </a:r>
            <a:r>
              <a:rPr lang="en-IN" dirty="0">
                <a:hlinkClick r:id="rId4"/>
              </a:rPr>
              <a:t>most used commands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1E4D1-F119-D601-ABE0-BD3B5C3A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46</a:t>
            </a:fld>
            <a:endParaRPr lang="en-IN"/>
          </a:p>
        </p:txBody>
      </p:sp>
      <p:pic>
        <p:nvPicPr>
          <p:cNvPr id="20482" name="Picture 2" descr="Bot, botnet, c&amp;c, command and control, dead computer icon - Download on  Iconfinder">
            <a:extLst>
              <a:ext uri="{FF2B5EF4-FFF2-40B4-BE49-F238E27FC236}">
                <a16:creationId xmlns:a16="http://schemas.microsoft.com/office/drawing/2014/main" id="{8D4D4993-23F4-7C7E-9B01-D15FE28F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678" y="4001294"/>
            <a:ext cx="1635889" cy="163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057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9DE6-3B75-65A5-EC91-19A496898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 the deadline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C439B-EB7A-1856-D9EB-1A44F20B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47</a:t>
            </a:fld>
            <a:endParaRPr lang="en-IN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42AA858D-9814-BCF5-3014-15F1955E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768" y="2019498"/>
            <a:ext cx="1643605" cy="25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B4B1970-87AE-545B-D6F1-27487F1C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130" y="2019498"/>
            <a:ext cx="1643605" cy="25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D4AEB3A-339A-712B-4DF3-C39ECC6EA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92" y="2045541"/>
            <a:ext cx="1643605" cy="25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0012DA-CDA2-FB48-621A-29059F670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535" y="2104873"/>
            <a:ext cx="5165203" cy="2189335"/>
          </a:xfrm>
        </p:spPr>
        <p:txBody>
          <a:bodyPr>
            <a:normAutofit/>
          </a:bodyPr>
          <a:lstStyle/>
          <a:p>
            <a:r>
              <a:rPr lang="en-IN" dirty="0"/>
              <a:t>6 experiments </a:t>
            </a:r>
          </a:p>
          <a:p>
            <a:r>
              <a:rPr lang="en-IN" dirty="0"/>
              <a:t>90 benchmarks per experiment</a:t>
            </a:r>
          </a:p>
          <a:p>
            <a:r>
              <a:rPr lang="en-IN" dirty="0"/>
              <a:t>Each experiment takes 1 hour</a:t>
            </a:r>
          </a:p>
          <a:p>
            <a:r>
              <a:rPr lang="en-IN" dirty="0"/>
              <a:t>How long will it take?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C92445-87C7-C5E5-8537-7134FE9F210B}"/>
              </a:ext>
            </a:extLst>
          </p:cNvPr>
          <p:cNvSpPr txBox="1"/>
          <p:nvPr/>
        </p:nvSpPr>
        <p:spPr>
          <a:xfrm>
            <a:off x="1306011" y="2185543"/>
            <a:ext cx="12288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96 cores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71CA1B-4A76-D67B-B16A-1B7B5A4B6F41}"/>
              </a:ext>
            </a:extLst>
          </p:cNvPr>
          <p:cNvSpPr txBox="1"/>
          <p:nvPr/>
        </p:nvSpPr>
        <p:spPr>
          <a:xfrm>
            <a:off x="2847373" y="2185543"/>
            <a:ext cx="12288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96 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15D70F-3794-CA3C-94DC-E8C9ECC5A596}"/>
              </a:ext>
            </a:extLst>
          </p:cNvPr>
          <p:cNvSpPr txBox="1"/>
          <p:nvPr/>
        </p:nvSpPr>
        <p:spPr>
          <a:xfrm>
            <a:off x="4400310" y="2197118"/>
            <a:ext cx="12288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96 cores</a:t>
            </a:r>
          </a:p>
        </p:txBody>
      </p:sp>
    </p:spTree>
    <p:extLst>
      <p:ext uri="{BB962C8B-B14F-4D97-AF65-F5344CB8AC3E}">
        <p14:creationId xmlns:p14="http://schemas.microsoft.com/office/powerpoint/2010/main" val="1817119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9DE6-3B75-65A5-EC91-19A496898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 the deadline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C439B-EB7A-1856-D9EB-1A44F20B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48</a:t>
            </a:fld>
            <a:endParaRPr lang="en-IN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42AA858D-9814-BCF5-3014-15F1955E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768" y="2019498"/>
            <a:ext cx="1643605" cy="25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B4B1970-87AE-545B-D6F1-27487F1C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130" y="2019498"/>
            <a:ext cx="1643605" cy="25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D4AEB3A-339A-712B-4DF3-C39ECC6EA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92" y="2045541"/>
            <a:ext cx="1643605" cy="25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0012DA-CDA2-FB48-621A-29059F670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535" y="2104873"/>
            <a:ext cx="5165203" cy="3358378"/>
          </a:xfrm>
        </p:spPr>
        <p:txBody>
          <a:bodyPr>
            <a:normAutofit/>
          </a:bodyPr>
          <a:lstStyle/>
          <a:p>
            <a:r>
              <a:rPr lang="en-IN" dirty="0"/>
              <a:t>6 experiments </a:t>
            </a:r>
          </a:p>
          <a:p>
            <a:r>
              <a:rPr lang="en-IN" dirty="0"/>
              <a:t>90 benchmarks per experiment</a:t>
            </a:r>
          </a:p>
          <a:p>
            <a:r>
              <a:rPr lang="en-IN" dirty="0"/>
              <a:t>Each experiment takes 1 hour</a:t>
            </a:r>
          </a:p>
          <a:p>
            <a:r>
              <a:rPr lang="en-IN" dirty="0"/>
              <a:t>How long will it take?</a:t>
            </a:r>
          </a:p>
          <a:p>
            <a:r>
              <a:rPr lang="en-IN" dirty="0"/>
              <a:t>Problem: </a:t>
            </a:r>
            <a:r>
              <a:rPr lang="en-IN" b="1" dirty="0"/>
              <a:t>merging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C92445-87C7-C5E5-8537-7134FE9F210B}"/>
              </a:ext>
            </a:extLst>
          </p:cNvPr>
          <p:cNvSpPr txBox="1"/>
          <p:nvPr/>
        </p:nvSpPr>
        <p:spPr>
          <a:xfrm>
            <a:off x="1306011" y="2185543"/>
            <a:ext cx="12288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96 cores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71CA1B-4A76-D67B-B16A-1B7B5A4B6F41}"/>
              </a:ext>
            </a:extLst>
          </p:cNvPr>
          <p:cNvSpPr txBox="1"/>
          <p:nvPr/>
        </p:nvSpPr>
        <p:spPr>
          <a:xfrm>
            <a:off x="2847373" y="2185543"/>
            <a:ext cx="12288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96 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15D70F-3794-CA3C-94DC-E8C9ECC5A596}"/>
              </a:ext>
            </a:extLst>
          </p:cNvPr>
          <p:cNvSpPr txBox="1"/>
          <p:nvPr/>
        </p:nvSpPr>
        <p:spPr>
          <a:xfrm>
            <a:off x="4400310" y="2197118"/>
            <a:ext cx="12288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96 cores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294CD-9F29-D873-26ED-8E79140E6202}"/>
              </a:ext>
            </a:extLst>
          </p:cNvPr>
          <p:cNvSpPr txBox="1"/>
          <p:nvPr/>
        </p:nvSpPr>
        <p:spPr>
          <a:xfrm>
            <a:off x="2745130" y="5463251"/>
            <a:ext cx="1444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Output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5DA56BE-26E1-8111-AC69-B4B083067C50}"/>
              </a:ext>
            </a:extLst>
          </p:cNvPr>
          <p:cNvCxnSpPr>
            <a:stCxn id="23554" idx="2"/>
            <a:endCxn id="9" idx="0"/>
          </p:cNvCxnSpPr>
          <p:nvPr/>
        </p:nvCxnSpPr>
        <p:spPr>
          <a:xfrm rot="16200000" flipH="1">
            <a:off x="2286765" y="4282432"/>
            <a:ext cx="919625" cy="14420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6C74C51-E1DE-E9CB-A528-331C91A2C6F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3841148" y="4196104"/>
            <a:ext cx="893582" cy="1640712"/>
          </a:xfrm>
          <a:prstGeom prst="bentConnector3">
            <a:avLst>
              <a:gd name="adj1" fmla="val 4772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5D3872-10A9-B28A-8425-5B7CB69CA868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3057446" y="4953763"/>
            <a:ext cx="919625" cy="99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185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4690A-D2B4-5F92-928C-E86BF7B0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Multicore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51ABA-DA54-F8FC-7785-00D664539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49</a:t>
            </a:fld>
            <a:endParaRPr lang="en-IN"/>
          </a:p>
        </p:txBody>
      </p:sp>
      <p:pic>
        <p:nvPicPr>
          <p:cNvPr id="25602" name="Picture 2" descr="cpu - How distinguish between multicore and multiprocessor systems? - Super  User">
            <a:extLst>
              <a:ext uri="{FF2B5EF4-FFF2-40B4-BE49-F238E27FC236}">
                <a16:creationId xmlns:a16="http://schemas.microsoft.com/office/drawing/2014/main" id="{F4CFD283-699C-154A-0E80-F2379771A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721" y="3328460"/>
            <a:ext cx="4539552" cy="277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613C7D-E23B-B985-105A-C82CA7CF9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75815"/>
          </a:xfrm>
        </p:spPr>
        <p:txBody>
          <a:bodyPr/>
          <a:lstStyle/>
          <a:p>
            <a:r>
              <a:rPr lang="en-IN" dirty="0"/>
              <a:t>Usually take longer time, sometimes a day or more</a:t>
            </a:r>
          </a:p>
          <a:p>
            <a:r>
              <a:rPr lang="en-IN" b="1" dirty="0"/>
              <a:t>Homogenous</a:t>
            </a:r>
            <a:r>
              <a:rPr lang="en-IN" dirty="0"/>
              <a:t>: 1 trace in all cores</a:t>
            </a:r>
          </a:p>
          <a:p>
            <a:r>
              <a:rPr lang="en-IN" b="1" dirty="0"/>
              <a:t>Heterogenous</a:t>
            </a:r>
            <a:r>
              <a:rPr lang="en-IN" dirty="0"/>
              <a:t>: mix of traces</a:t>
            </a:r>
          </a:p>
        </p:txBody>
      </p:sp>
    </p:spTree>
    <p:extLst>
      <p:ext uri="{BB962C8B-B14F-4D97-AF65-F5344CB8AC3E}">
        <p14:creationId xmlns:p14="http://schemas.microsoft.com/office/powerpoint/2010/main" val="1316553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F3C0-8E00-54C8-9E75-4B572FBB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633"/>
            <a:ext cx="10515600" cy="1325563"/>
          </a:xfrm>
        </p:spPr>
        <p:txBody>
          <a:bodyPr/>
          <a:lstStyle/>
          <a:p>
            <a:r>
              <a:rPr lang="en-IN" dirty="0"/>
              <a:t>Attention span problem</a:t>
            </a:r>
          </a:p>
        </p:txBody>
      </p:sp>
      <p:pic>
        <p:nvPicPr>
          <p:cNvPr id="1026" name="Picture 2" descr="War and Peace: Lev Nikolayevich Tolsto (Fiction, Historical, War &amp; Military  Book 1869) eBook : Tolstoy, Lev Nikolayevich Tolstoy, Maude, Louise and  Aylmer Maude: Amazon.in: Kindle Store">
            <a:extLst>
              <a:ext uri="{FF2B5EF4-FFF2-40B4-BE49-F238E27FC236}">
                <a16:creationId xmlns:a16="http://schemas.microsoft.com/office/drawing/2014/main" id="{FB4F5ED3-D7E7-47B4-6B56-4F3B1587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986" y="1933756"/>
            <a:ext cx="5840028" cy="42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32BF-C873-FB67-002B-A321A968F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0688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4690A-D2B4-5F92-928C-E86BF7B0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Multicore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51ABA-DA54-F8FC-7785-00D664539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50</a:t>
            </a:fld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613C7D-E23B-B985-105A-C82CA7CF9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75815"/>
          </a:xfrm>
        </p:spPr>
        <p:txBody>
          <a:bodyPr/>
          <a:lstStyle/>
          <a:p>
            <a:r>
              <a:rPr lang="en-IN" dirty="0"/>
              <a:t>Speedup: weighted speed </a:t>
            </a:r>
          </a:p>
          <a:p>
            <a:r>
              <a:rPr lang="en-IN" dirty="0"/>
              <a:t>Plot: S-cure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1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792239"/>
              </p:ext>
            </p:extLst>
          </p:nvPr>
        </p:nvGraphicFramePr>
        <p:xfrm>
          <a:off x="5461984" y="1966733"/>
          <a:ext cx="6297232" cy="4139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563746B-08D5-A423-656C-45CE560B8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12" y="3901440"/>
            <a:ext cx="4782260" cy="187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38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5E50-5C6D-4376-E44F-5083B687F9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92AD1-8275-00E6-F6CB-0C960788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51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489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AA350-2B31-38F6-7335-F536B2FF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Good, Bad &amp;</a:t>
            </a:r>
            <a:r>
              <a:rPr lang="en-IN" b="1" dirty="0"/>
              <a:t> Ugly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39ECE-A001-0DCE-AA50-5B8DD876D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52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05F43-3C87-FCC8-8452-A458A533654E}"/>
              </a:ext>
            </a:extLst>
          </p:cNvPr>
          <p:cNvSpPr txBox="1"/>
          <p:nvPr/>
        </p:nvSpPr>
        <p:spPr>
          <a:xfrm>
            <a:off x="4885247" y="1575283"/>
            <a:ext cx="327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Normalized speedup</a:t>
            </a:r>
          </a:p>
        </p:txBody>
      </p:sp>
      <p:pic>
        <p:nvPicPr>
          <p:cNvPr id="27658" name="Picture 10">
            <a:extLst>
              <a:ext uri="{FF2B5EF4-FFF2-40B4-BE49-F238E27FC236}">
                <a16:creationId xmlns:a16="http://schemas.microsoft.com/office/drawing/2014/main" id="{5F02A287-8CF4-4B3E-56E7-65C2F5D74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715" y="1859442"/>
            <a:ext cx="799568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727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AA350-2B31-38F6-7335-F536B2FF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Good, </a:t>
            </a:r>
            <a:r>
              <a:rPr lang="en-IN" b="1" dirty="0"/>
              <a:t>Bad</a:t>
            </a:r>
            <a:r>
              <a:rPr lang="en-IN" dirty="0"/>
              <a:t> &amp;</a:t>
            </a:r>
            <a:r>
              <a:rPr lang="en-IN" b="1" dirty="0"/>
              <a:t> </a:t>
            </a:r>
            <a:r>
              <a:rPr lang="en-IN" dirty="0"/>
              <a:t>Ugly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39ECE-A001-0DCE-AA50-5B8DD876D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53</a:t>
            </a:fld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2ADC9E-6715-2FD4-F752-255E7843D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1597243"/>
            <a:ext cx="9486900" cy="512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775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AA350-2B31-38F6-7335-F536B2FF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Good</a:t>
            </a:r>
            <a:r>
              <a:rPr lang="en-IN" dirty="0"/>
              <a:t>, Bad &amp; Ugly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39ECE-A001-0DCE-AA50-5B8DD876D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54</a:t>
            </a:fld>
            <a:endParaRPr lang="en-IN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400-00000E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7829825"/>
              </p:ext>
            </p:extLst>
          </p:nvPr>
        </p:nvGraphicFramePr>
        <p:xfrm>
          <a:off x="76200" y="2026404"/>
          <a:ext cx="12039600" cy="4145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4FCDF0F-203F-4928-284F-CCD73DAB5F80}"/>
              </a:ext>
            </a:extLst>
          </p:cNvPr>
          <p:cNvSpPr txBox="1"/>
          <p:nvPr/>
        </p:nvSpPr>
        <p:spPr>
          <a:xfrm>
            <a:off x="7101840" y="1657072"/>
            <a:ext cx="4805680" cy="36933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Baseline: Non-secure system with no prefetching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FFFE3-D33D-9E21-EF42-53A3FA54193B}"/>
              </a:ext>
            </a:extLst>
          </p:cNvPr>
          <p:cNvSpPr txBox="1"/>
          <p:nvPr/>
        </p:nvSpPr>
        <p:spPr>
          <a:xfrm>
            <a:off x="3051544" y="3244334"/>
            <a:ext cx="61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82764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AA350-2B31-38F6-7335-F536B2FF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Plotting good practices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39ECE-A001-0DCE-AA50-5B8DD876D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55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FFFE3-D33D-9E21-EF42-53A3FA54193B}"/>
              </a:ext>
            </a:extLst>
          </p:cNvPr>
          <p:cNvSpPr txBox="1"/>
          <p:nvPr/>
        </p:nvSpPr>
        <p:spPr>
          <a:xfrm>
            <a:off x="3051544" y="3244334"/>
            <a:ext cx="61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BA1C134-3084-044B-D09E-529C5830A0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4695636"/>
              </p:ext>
            </p:extLst>
          </p:nvPr>
        </p:nvGraphicFramePr>
        <p:xfrm>
          <a:off x="1765595" y="1830498"/>
          <a:ext cx="8674986" cy="4525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8873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AA350-2B31-38F6-7335-F536B2FF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write a report?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39ECE-A001-0DCE-AA50-5B8DD876D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56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B857A8-BCAE-E0F1-7BC3-8878767CC3E3}"/>
              </a:ext>
            </a:extLst>
          </p:cNvPr>
          <p:cNvSpPr txBox="1"/>
          <p:nvPr/>
        </p:nvSpPr>
        <p:spPr>
          <a:xfrm>
            <a:off x="1222743" y="2729176"/>
            <a:ext cx="8335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linkClick r:id="rId3"/>
              </a:rPr>
              <a:t>https://www.cse.iitb.ac.in/~biswa/howtowriteareport.html</a:t>
            </a:r>
            <a:endParaRPr lang="en-IN" sz="2400" dirty="0"/>
          </a:p>
          <a:p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46397F-C254-C11D-0332-2DD0FEEC931E}"/>
              </a:ext>
            </a:extLst>
          </p:cNvPr>
          <p:cNvSpPr txBox="1"/>
          <p:nvPr/>
        </p:nvSpPr>
        <p:spPr>
          <a:xfrm>
            <a:off x="838200" y="2267511"/>
            <a:ext cx="2723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Go through this link:</a:t>
            </a:r>
          </a:p>
        </p:txBody>
      </p:sp>
    </p:spTree>
    <p:extLst>
      <p:ext uri="{BB962C8B-B14F-4D97-AF65-F5344CB8AC3E}">
        <p14:creationId xmlns:p14="http://schemas.microsoft.com/office/powerpoint/2010/main" val="2816062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ctrTitle" idx="2"/>
          </p:nvPr>
        </p:nvSpPr>
        <p:spPr>
          <a:xfrm>
            <a:off x="983640" y="564767"/>
            <a:ext cx="10224720" cy="57682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109710" rIns="109710" bIns="109710" rtlCol="0" anchor="ctr" anchorCtr="0">
            <a:noAutofit/>
          </a:bodyPr>
          <a:lstStyle/>
          <a:p>
            <a:r>
              <a:rPr lang="en" sz="4800" b="1">
                <a:solidFill>
                  <a:srgbClr val="9900FF"/>
                </a:solidFill>
              </a:rPr>
              <a:t>3.. 2.. 1.. Benchmark 😀</a:t>
            </a:r>
            <a:endParaRPr sz="3360">
              <a:solidFill>
                <a:srgbClr val="9900FF"/>
              </a:solidFill>
            </a:endParaRPr>
          </a:p>
          <a:p>
            <a:pPr algn="l"/>
            <a:br>
              <a:rPr lang="en" sz="2880"/>
            </a:br>
            <a:endParaRPr sz="2880">
              <a:solidFill>
                <a:srgbClr val="000000"/>
              </a:solidFill>
            </a:endParaRPr>
          </a:p>
          <a:p>
            <a:r>
              <a:rPr lang="en" sz="3000">
                <a:solidFill>
                  <a:srgbClr val="000000"/>
                </a:solidFill>
              </a:rPr>
              <a:t>Kalind Karia</a:t>
            </a:r>
            <a:endParaRPr sz="2400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10877741" y="6333134"/>
            <a:ext cx="658440" cy="5248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109710" rIns="109710" bIns="109710" rtlCol="0" anchor="t" anchorCtr="0">
            <a:noAutofit/>
          </a:bodyPr>
          <a:lstStyle/>
          <a:p>
            <a:fld id="{00000000-1234-1234-1234-123412341234}" type="slidenum">
              <a:rPr lang="en" sz="2160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rPr>
              <a:pPr/>
              <a:t>57</a:t>
            </a:fld>
            <a:endParaRPr sz="2160">
              <a:solidFill>
                <a:srgbClr val="8B00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ctrTitle" idx="2"/>
          </p:nvPr>
        </p:nvSpPr>
        <p:spPr>
          <a:xfrm>
            <a:off x="983640" y="564767"/>
            <a:ext cx="10224720" cy="57682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109710" rIns="109710" bIns="109710" rtlCol="0" anchor="ctr" anchorCtr="0">
            <a:noAutofit/>
          </a:bodyPr>
          <a:lstStyle/>
          <a:p>
            <a:r>
              <a:rPr lang="en" sz="3000">
                <a:solidFill>
                  <a:schemeClr val="dk1"/>
                </a:solidFill>
              </a:rPr>
              <a:t>Declaration</a:t>
            </a:r>
            <a:br>
              <a:rPr lang="en" sz="3000">
                <a:solidFill>
                  <a:schemeClr val="dk1"/>
                </a:solidFill>
              </a:rPr>
            </a:br>
            <a:br>
              <a:rPr lang="en" sz="6480" b="1"/>
            </a:br>
            <a:r>
              <a:rPr lang="en" sz="3840" b="1">
                <a:solidFill>
                  <a:srgbClr val="898989"/>
                </a:solidFill>
              </a:rPr>
              <a:t>Content covered is in the best of knowledge of the presenter.</a:t>
            </a:r>
            <a:endParaRPr sz="3840" b="1">
              <a:solidFill>
                <a:srgbClr val="898989"/>
              </a:solidFill>
            </a:endParaRPr>
          </a:p>
          <a:p>
            <a:endParaRPr sz="3840" b="1">
              <a:solidFill>
                <a:srgbClr val="898989"/>
              </a:solidFill>
            </a:endParaRPr>
          </a:p>
          <a:p>
            <a:r>
              <a:rPr lang="en" sz="3840" b="1">
                <a:solidFill>
                  <a:srgbClr val="898989"/>
                </a:solidFill>
              </a:rPr>
              <a:t>But as you know…</a:t>
            </a:r>
            <a:endParaRPr sz="3840" b="1">
              <a:solidFill>
                <a:srgbClr val="898989"/>
              </a:solidFill>
            </a:endParaRPr>
          </a:p>
          <a:p>
            <a:r>
              <a:rPr lang="en" sz="4200" i="1">
                <a:solidFill>
                  <a:srgbClr val="898989"/>
                </a:solidFill>
              </a:rPr>
              <a:t>To err is human, To forgive is divine :)</a:t>
            </a:r>
            <a:endParaRPr sz="4200" i="1">
              <a:solidFill>
                <a:srgbClr val="898989"/>
              </a:solidFill>
            </a:endParaRPr>
          </a:p>
          <a:p>
            <a:endParaRPr sz="2400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877741" y="6333134"/>
            <a:ext cx="658440" cy="5248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109710" rIns="109710" bIns="109710" rtlCol="0" anchor="t" anchorCtr="0">
            <a:noAutofit/>
          </a:bodyPr>
          <a:lstStyle/>
          <a:p>
            <a:fld id="{00000000-1234-1234-1234-123412341234}" type="slidenum">
              <a:rPr lang="en" sz="2160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rPr>
              <a:pPr/>
              <a:t>58</a:t>
            </a:fld>
            <a:endParaRPr sz="2160">
              <a:solidFill>
                <a:srgbClr val="8B00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983640" y="582829"/>
            <a:ext cx="10224720" cy="76356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t" anchorCtr="0">
            <a:noAutofit/>
          </a:bodyPr>
          <a:lstStyle/>
          <a:p>
            <a:r>
              <a:rPr lang="en"/>
              <a:t>Benchmarking</a:t>
            </a: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0764874" y="6286400"/>
            <a:ext cx="772920" cy="52488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59</a:t>
            </a:fld>
            <a:endParaRPr/>
          </a:p>
        </p:txBody>
      </p:sp>
      <p:pic>
        <p:nvPicPr>
          <p:cNvPr id="52" name="Google Shape;5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625" y="1845931"/>
            <a:ext cx="10093740" cy="4191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F3C0-8E00-54C8-9E75-4B572FBB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169"/>
            <a:ext cx="10515600" cy="1325563"/>
          </a:xfrm>
        </p:spPr>
        <p:txBody>
          <a:bodyPr/>
          <a:lstStyle/>
          <a:p>
            <a:r>
              <a:rPr lang="en-IN" dirty="0"/>
              <a:t>Attention span problem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FEEA697-FC9B-AFA3-8CA7-203066A442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177385"/>
              </p:ext>
            </p:extLst>
          </p:nvPr>
        </p:nvGraphicFramePr>
        <p:xfrm>
          <a:off x="838200" y="1585732"/>
          <a:ext cx="10782782" cy="4591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F5AA15-AC5E-5B68-ECFE-D96B67DB8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870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983640" y="582829"/>
            <a:ext cx="10224720" cy="76356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t" anchorCtr="0">
            <a:noAutofit/>
          </a:bodyPr>
          <a:lstStyle/>
          <a:p>
            <a:r>
              <a:rPr lang="en"/>
              <a:t>Benchmark in Computing</a:t>
            </a: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10764874" y="6286400"/>
            <a:ext cx="772920" cy="52488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60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>
            <a:off x="983640" y="1565933"/>
            <a:ext cx="10224720" cy="476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548640" indent="-464820">
              <a:spcBef>
                <a:spcPts val="2400"/>
              </a:spcBef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An act of running a computer program, a set of programs, or other operations, in order to assess the </a:t>
            </a:r>
            <a:r>
              <a:rPr lang="en" sz="3000" b="1">
                <a:solidFill>
                  <a:schemeClr val="dk1"/>
                </a:solidFill>
                <a:highlight>
                  <a:srgbClr val="FFFFFF"/>
                </a:highlight>
              </a:rPr>
              <a:t>relative</a:t>
            </a: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 performance of an object.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548640" indent="-464820">
              <a:spcBef>
                <a:spcPts val="2400"/>
              </a:spcBef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Assesses performance characteristics of computer hardware, ex.: floating point operation performance of a CPU.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548640" indent="-464820"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Also applicable to software.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983640" y="582829"/>
            <a:ext cx="10224720" cy="76356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t" anchorCtr="0">
            <a:noAutofit/>
          </a:bodyPr>
          <a:lstStyle/>
          <a:p>
            <a:r>
              <a:rPr lang="en"/>
              <a:t>Benchmark in Computing</a:t>
            </a: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10764874" y="6286400"/>
            <a:ext cx="772920" cy="52488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61</a:t>
            </a:fld>
            <a:endParaRPr/>
          </a:p>
        </p:txBody>
      </p:sp>
      <p:sp>
        <p:nvSpPr>
          <p:cNvPr id="66" name="Google Shape;66;p11"/>
          <p:cNvSpPr txBox="1"/>
          <p:nvPr/>
        </p:nvSpPr>
        <p:spPr>
          <a:xfrm>
            <a:off x="983640" y="1565933"/>
            <a:ext cx="10224720" cy="476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548640" indent="-464820">
              <a:spcBef>
                <a:spcPts val="2400"/>
              </a:spcBef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Method of comparing the performance of various subsystems across different chip or system architectures.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548640" indent="-464820">
              <a:spcBef>
                <a:spcPts val="2400"/>
              </a:spcBef>
              <a:buClr>
                <a:schemeClr val="dk1"/>
              </a:buClr>
              <a:buSzPts val="2500"/>
              <a:buChar char="●"/>
            </a:pPr>
            <a:r>
              <a:rPr lang="en" sz="3000" b="1">
                <a:solidFill>
                  <a:schemeClr val="dk1"/>
                </a:solidFill>
                <a:highlight>
                  <a:srgbClr val="FFFFFF"/>
                </a:highlight>
              </a:rPr>
              <a:t>SPEC</a:t>
            </a: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 (Standard Performance Evaluation Corporation)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1097280" lvl="1" indent="-464820"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2500"/>
              <a:buChar char="○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Establishes and maintains standardized benchmarks and performance evaluation tools for new generation of computing systems.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983640" y="582829"/>
            <a:ext cx="10224720" cy="76356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t" anchorCtr="0">
            <a:noAutofit/>
          </a:bodyPr>
          <a:lstStyle/>
          <a:p>
            <a:r>
              <a:rPr lang="en"/>
              <a:t>SPEC Results</a:t>
            </a:r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10764874" y="6286400"/>
            <a:ext cx="772920" cy="52488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62</a:t>
            </a:fld>
            <a:endParaRPr/>
          </a:p>
        </p:txBody>
      </p:sp>
      <p:pic>
        <p:nvPicPr>
          <p:cNvPr id="73" name="Google Shape;7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606" y="1729200"/>
            <a:ext cx="10262791" cy="4611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983640" y="582829"/>
            <a:ext cx="10224720" cy="76356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t" anchorCtr="0">
            <a:noAutofit/>
          </a:bodyPr>
          <a:lstStyle/>
          <a:p>
            <a:r>
              <a:rPr lang="en"/>
              <a:t>Can I benchmark my CPU?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10764874" y="6286400"/>
            <a:ext cx="772920" cy="52488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63</a:t>
            </a:fld>
            <a:endParaRPr/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2371" y="1575418"/>
            <a:ext cx="1293330" cy="127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380" y="1575419"/>
            <a:ext cx="5237875" cy="4710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5520" y="1567891"/>
            <a:ext cx="3249780" cy="5043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983640" y="582829"/>
            <a:ext cx="10224720" cy="76356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t" anchorCtr="0">
            <a:noAutofit/>
          </a:bodyPr>
          <a:lstStyle/>
          <a:p>
            <a:r>
              <a:rPr lang="en"/>
              <a:t>What about GPU?</a:t>
            </a: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10764874" y="6286400"/>
            <a:ext cx="772920" cy="52488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64</a:t>
            </a:fld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731" y="1575409"/>
            <a:ext cx="6485915" cy="5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2371" y="1575418"/>
            <a:ext cx="1293330" cy="1275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983640" y="582829"/>
            <a:ext cx="10224720" cy="76356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t" anchorCtr="0">
            <a:noAutofit/>
          </a:bodyPr>
          <a:lstStyle/>
          <a:p>
            <a:r>
              <a:rPr lang="en"/>
              <a:t>Need to generate our own benchmarks?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10764874" y="6286400"/>
            <a:ext cx="772920" cy="52488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65</a:t>
            </a:fld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983640" y="1565933"/>
            <a:ext cx="10224720" cy="476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548640" indent="-464820">
              <a:spcBef>
                <a:spcPts val="2400"/>
              </a:spcBef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Program/algorithm you are working on is different from the ones available in SPEC.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548640" indent="-464820">
              <a:spcBef>
                <a:spcPts val="2400"/>
              </a:spcBef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Examples: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1097280" lvl="1" indent="-464820">
              <a:spcBef>
                <a:spcPts val="2400"/>
              </a:spcBef>
              <a:buClr>
                <a:schemeClr val="dk1"/>
              </a:buClr>
              <a:buSzPts val="2500"/>
              <a:buChar char="○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Memory access patterns are uncommon.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1097280" lvl="1" indent="-464820"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2500"/>
              <a:buChar char="○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Program analysis shows bottlenecks in more than one stage of CPU pipeline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983640" y="582829"/>
            <a:ext cx="10224720" cy="76356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t" anchorCtr="0">
            <a:noAutofit/>
          </a:bodyPr>
          <a:lstStyle/>
          <a:p>
            <a:r>
              <a:rPr lang="en"/>
              <a:t>How to generate our own benchmarks?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10764874" y="6286400"/>
            <a:ext cx="772920" cy="52488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66</a:t>
            </a:fld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983640" y="1565933"/>
            <a:ext cx="10224720" cy="476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548640" indent="-464820">
              <a:spcBef>
                <a:spcPts val="2400"/>
              </a:spcBef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Computer architecture research requires cycle level understanding of CPU behavior.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548640" indent="-464820">
              <a:spcBef>
                <a:spcPts val="2400"/>
              </a:spcBef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But, this level of detail comes at cost of speed, as industry standard benchmark can take weeks or months to complete, even on fastest simulators.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548640" indent="-464820"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Need for techniques to reduce the number of machine-months required to estimate impact of an architectural modification.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983640" y="582829"/>
            <a:ext cx="10224720" cy="76356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t" anchorCtr="0">
            <a:noAutofit/>
          </a:bodyPr>
          <a:lstStyle/>
          <a:p>
            <a:r>
              <a:rPr lang="en"/>
              <a:t>How to generate our own benchmarks?</a:t>
            </a:r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10764874" y="6286400"/>
            <a:ext cx="772920" cy="52488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67</a:t>
            </a:fld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983640" y="1565933"/>
            <a:ext cx="10224720" cy="476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548640" indent="-464820">
              <a:spcBef>
                <a:spcPts val="2400"/>
              </a:spcBef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At runtime, programs exhibit repetitive behaviors that change over time. These behavior patterns provide an opportunity to reduce simulation time.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548640" indent="-464820">
              <a:spcBef>
                <a:spcPts val="2400"/>
              </a:spcBef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Identify each of the repetitive behaviors and take only one sample of each behavior to perform fast and accurate sampling.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548640" indent="-464820"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All these representative samples together represent the complete execution of the program.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983640" y="582829"/>
            <a:ext cx="10224720" cy="76356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t" anchorCtr="0">
            <a:noAutofit/>
          </a:bodyPr>
          <a:lstStyle/>
          <a:p>
            <a:r>
              <a:rPr lang="en"/>
              <a:t>SimPoint</a:t>
            </a: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10764874" y="6286400"/>
            <a:ext cx="772920" cy="52488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68</a:t>
            </a:fld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983640" y="1565933"/>
            <a:ext cx="10224720" cy="476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548640" indent="-464820">
              <a:spcBef>
                <a:spcPts val="2400"/>
              </a:spcBef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Idea: to use a program’s behavior patterns to guide sample selection.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548640" indent="-464820">
              <a:spcBef>
                <a:spcPts val="2400"/>
              </a:spcBef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Chooses a small set of samples called </a:t>
            </a:r>
            <a:r>
              <a:rPr lang="en" sz="3000" b="1" i="1">
                <a:solidFill>
                  <a:schemeClr val="dk1"/>
                </a:solidFill>
                <a:highlight>
                  <a:srgbClr val="FFFFFF"/>
                </a:highlight>
              </a:rPr>
              <a:t>Simulation Points</a:t>
            </a: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 that, when simulated and weighed appropriately, provides an accurate picture of the complete execution of the program.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548640" indent="-464820"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Simulating only these SimPoints can save days of simulation time with very low error rates.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983640" y="582829"/>
            <a:ext cx="10224720" cy="76356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t" anchorCtr="0">
            <a:noAutofit/>
          </a:bodyPr>
          <a:lstStyle/>
          <a:p>
            <a:r>
              <a:rPr lang="en"/>
              <a:t>Steps in SimPoint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10764874" y="6286400"/>
            <a:ext cx="772920" cy="52488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69</a:t>
            </a:fld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983640" y="1565933"/>
            <a:ext cx="10224720" cy="476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548640" indent="-464820">
              <a:spcBef>
                <a:spcPts val="2400"/>
              </a:spcBef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Interval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548640" indent="-464820">
              <a:spcBef>
                <a:spcPts val="2400"/>
              </a:spcBef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Phase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548640" indent="-464820">
              <a:spcBef>
                <a:spcPts val="2400"/>
              </a:spcBef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Similarity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548640" indent="-464820">
              <a:spcBef>
                <a:spcPts val="2400"/>
              </a:spcBef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Frequency Vector, here </a:t>
            </a:r>
            <a:r>
              <a:rPr lang="en" sz="3000" i="1">
                <a:solidFill>
                  <a:schemeClr val="dk1"/>
                </a:solidFill>
                <a:highlight>
                  <a:srgbClr val="FFFFFF"/>
                </a:highlight>
              </a:rPr>
              <a:t>Basic Block Vector (BBV)</a:t>
            </a:r>
            <a:endParaRPr sz="3000" i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548640" indent="-464820">
              <a:spcBef>
                <a:spcPts val="2400"/>
              </a:spcBef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Similarity Metric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548640" indent="-464820"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Phase Classification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F3C0-8E00-54C8-9E75-4B572FBB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Attention span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303F9-5B0D-CC9E-F417-9AF38EDF5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N" dirty="0"/>
              <a:t>Get a good understanding of a </a:t>
            </a:r>
            <a:r>
              <a:rPr lang="en-IN" b="1" dirty="0"/>
              <a:t>particular feature/entire module</a:t>
            </a:r>
          </a:p>
          <a:p>
            <a:r>
              <a:rPr lang="en-IN" b="1" dirty="0"/>
              <a:t>Document</a:t>
            </a:r>
            <a:r>
              <a:rPr lang="en-IN" dirty="0"/>
              <a:t> it</a:t>
            </a:r>
          </a:p>
          <a:p>
            <a:endParaRPr lang="en-IN" dirty="0"/>
          </a:p>
          <a:p>
            <a:r>
              <a:rPr lang="en-IN" dirty="0" err="1"/>
              <a:t>Champsim</a:t>
            </a:r>
            <a:r>
              <a:rPr lang="en-IN" dirty="0"/>
              <a:t> </a:t>
            </a:r>
          </a:p>
          <a:p>
            <a:pPr lvl="1"/>
            <a:r>
              <a:rPr lang="en-IN" sz="2800" b="1" dirty="0"/>
              <a:t>ooo_cpu.cc</a:t>
            </a:r>
            <a:r>
              <a:rPr lang="en-IN" sz="2800" dirty="0"/>
              <a:t> is important for all</a:t>
            </a:r>
          </a:p>
          <a:p>
            <a:pPr lvl="1"/>
            <a:r>
              <a:rPr lang="en-IN" sz="2800" dirty="0"/>
              <a:t>Cache</a:t>
            </a:r>
            <a:r>
              <a:rPr lang="en-IN" sz="2800" b="1" dirty="0"/>
              <a:t> : cache.cc</a:t>
            </a:r>
          </a:p>
          <a:p>
            <a:pPr lvl="1"/>
            <a:endParaRPr lang="en-IN" b="1" dirty="0"/>
          </a:p>
          <a:p>
            <a:r>
              <a:rPr lang="en-IN" dirty="0"/>
              <a:t>Gives</a:t>
            </a:r>
            <a:r>
              <a:rPr lang="en-IN" b="1" dirty="0"/>
              <a:t> Mental map </a:t>
            </a:r>
            <a:r>
              <a:rPr lang="en-IN" dirty="0"/>
              <a:t>of codebase</a:t>
            </a:r>
            <a:endParaRPr lang="en-IN" b="1" dirty="0"/>
          </a:p>
          <a:p>
            <a:r>
              <a:rPr lang="en-IN" b="1" dirty="0"/>
              <a:t>Inspiration</a:t>
            </a:r>
            <a:r>
              <a:rPr lang="en-IN" dirty="0"/>
              <a:t> for you feature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41BE82-7DE8-E84C-F55C-B0E38B22476D}"/>
              </a:ext>
            </a:extLst>
          </p:cNvPr>
          <p:cNvSpPr txBox="1"/>
          <p:nvPr/>
        </p:nvSpPr>
        <p:spPr>
          <a:xfrm>
            <a:off x="5833641" y="3747576"/>
            <a:ext cx="49159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800" dirty="0"/>
              <a:t>TLB</a:t>
            </a:r>
            <a:r>
              <a:rPr lang="en-IN" sz="2800" b="1" dirty="0"/>
              <a:t> : ptw.cc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800" dirty="0"/>
              <a:t>DRAM</a:t>
            </a:r>
            <a:r>
              <a:rPr lang="en-IN" sz="2800" b="1" dirty="0"/>
              <a:t> : dram_controller.cc</a:t>
            </a:r>
            <a:endParaRPr lang="en-IN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C5B34-04CB-8BAB-E016-0DC0D03E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5822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983640" y="582829"/>
            <a:ext cx="10224720" cy="76356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t" anchorCtr="0">
            <a:noAutofit/>
          </a:bodyPr>
          <a:lstStyle/>
          <a:p>
            <a:r>
              <a:rPr lang="en"/>
              <a:t>Error Rates in SimPoint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10764874" y="6286400"/>
            <a:ext cx="772920" cy="52488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70</a:t>
            </a:fld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490" y="1752391"/>
            <a:ext cx="3463020" cy="4895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983640" y="582829"/>
            <a:ext cx="10224720" cy="76356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t" anchorCtr="0">
            <a:noAutofit/>
          </a:bodyPr>
          <a:lstStyle/>
          <a:p>
            <a:r>
              <a:rPr lang="en"/>
              <a:t>Trace generation</a:t>
            </a: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ldNum" idx="12"/>
          </p:nvPr>
        </p:nvSpPr>
        <p:spPr>
          <a:xfrm>
            <a:off x="10764874" y="6286400"/>
            <a:ext cx="772920" cy="52488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71</a:t>
            </a:fld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983640" y="1565933"/>
            <a:ext cx="10224720" cy="476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548640" indent="-464820"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Trace: process of capturing data that illustrates how the components in a design are operating, executing and performing.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983640" y="582829"/>
            <a:ext cx="10224720" cy="76356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t" anchorCtr="0">
            <a:noAutofit/>
          </a:bodyPr>
          <a:lstStyle/>
          <a:p>
            <a:r>
              <a:rPr lang="en"/>
              <a:t>Trace generation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10764874" y="6286400"/>
            <a:ext cx="772920" cy="52488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72</a:t>
            </a:fld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950" y="1806660"/>
            <a:ext cx="10132411" cy="31586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50" y="5017561"/>
            <a:ext cx="10132411" cy="134483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983640" y="582829"/>
            <a:ext cx="10224720" cy="76356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t" anchorCtr="0">
            <a:noAutofit/>
          </a:bodyPr>
          <a:lstStyle/>
          <a:p>
            <a:r>
              <a:rPr lang="en"/>
              <a:t>Trace generation using Intel’s Pin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>
            <a:off x="10764874" y="6286400"/>
            <a:ext cx="772920" cy="52488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73</a:t>
            </a:fld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983640" y="1565933"/>
            <a:ext cx="10224720" cy="476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548640" indent="-464820">
              <a:spcBef>
                <a:spcPts val="2400"/>
              </a:spcBef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Dynamic Binary Instrumentation Framework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548640" indent="-464820">
              <a:spcBef>
                <a:spcPts val="2400"/>
              </a:spcBef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Enables you to write modules that execute some program and insert code into it at execution time to track things you are interested in.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548640" indent="-464820">
              <a:spcBef>
                <a:spcPts val="2400"/>
              </a:spcBef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Can easily hook any function in the program.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548640" indent="-464820"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2500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Used to instrument binary and collect runtime data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4986" y="118827"/>
            <a:ext cx="772920" cy="1227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983640" y="582829"/>
            <a:ext cx="10224720" cy="76356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t" anchorCtr="0">
            <a:noAutofit/>
          </a:bodyPr>
          <a:lstStyle/>
          <a:p>
            <a:r>
              <a:rPr lang="en"/>
              <a:t>Example</a:t>
            </a:r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ldNum" idx="12"/>
          </p:nvPr>
        </p:nvSpPr>
        <p:spPr>
          <a:xfrm>
            <a:off x="10764874" y="6286400"/>
            <a:ext cx="772920" cy="524880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74</a:t>
            </a:fld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" y="1695409"/>
            <a:ext cx="10607038" cy="449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ctrTitle" idx="2"/>
          </p:nvPr>
        </p:nvSpPr>
        <p:spPr>
          <a:xfrm>
            <a:off x="983640" y="564767"/>
            <a:ext cx="10224720" cy="57682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109710" rIns="109710" bIns="109710" rtlCol="0" anchor="ctr" anchorCtr="0">
            <a:noAutofit/>
          </a:bodyPr>
          <a:lstStyle/>
          <a:p>
            <a:r>
              <a:rPr lang="en" sz="4800" b="1">
                <a:solidFill>
                  <a:srgbClr val="9900FF"/>
                </a:solidFill>
              </a:rPr>
              <a:t>Arigato! 😀</a:t>
            </a:r>
            <a:endParaRPr sz="2400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10877741" y="6333134"/>
            <a:ext cx="658440" cy="5248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109710" rIns="109710" bIns="109710" rtlCol="0" anchor="t" anchorCtr="0">
            <a:noAutofit/>
          </a:bodyPr>
          <a:lstStyle/>
          <a:p>
            <a:fld id="{00000000-1234-1234-1234-123412341234}" type="slidenum">
              <a:rPr lang="en" sz="2160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rPr>
              <a:pPr/>
              <a:t>75</a:t>
            </a:fld>
            <a:endParaRPr sz="2160">
              <a:solidFill>
                <a:srgbClr val="8B00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2D593-3C44-8E42-2D35-9E7E1232B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Ignorance problem</a:t>
            </a:r>
          </a:p>
        </p:txBody>
      </p:sp>
      <p:pic>
        <p:nvPicPr>
          <p:cNvPr id="4098" name="Picture 2" descr="Avoid The Ostrich Effect | Jesús Gil Henández">
            <a:extLst>
              <a:ext uri="{FF2B5EF4-FFF2-40B4-BE49-F238E27FC236}">
                <a16:creationId xmlns:a16="http://schemas.microsoft.com/office/drawing/2014/main" id="{6CEB4C09-C939-D13E-B938-B52B9F8D1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664" y="1853516"/>
            <a:ext cx="7062671" cy="428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209B6-C569-8B5B-9CC5-062BBE07E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899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2D593-3C44-8E42-2D35-9E7E1232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016"/>
            <a:ext cx="10515600" cy="1325563"/>
          </a:xfrm>
        </p:spPr>
        <p:txBody>
          <a:bodyPr/>
          <a:lstStyle/>
          <a:p>
            <a:r>
              <a:rPr lang="en-IN" dirty="0"/>
              <a:t>Ignorance problem</a:t>
            </a:r>
          </a:p>
        </p:txBody>
      </p:sp>
      <p:pic>
        <p:nvPicPr>
          <p:cNvPr id="5122" name="Picture 2" descr="Refactoring Complicated Code. From Brute Force to Formal Elegance | by  Micha Davis | Geek Culture | Medium">
            <a:extLst>
              <a:ext uri="{FF2B5EF4-FFF2-40B4-BE49-F238E27FC236}">
                <a16:creationId xmlns:a16="http://schemas.microsoft.com/office/drawing/2014/main" id="{8CCB3271-4299-5E9A-B28D-239795330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77" y="2354079"/>
            <a:ext cx="3611303" cy="235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'm a 20-something and I don't understand emojis | Catch News">
            <a:extLst>
              <a:ext uri="{FF2B5EF4-FFF2-40B4-BE49-F238E27FC236}">
                <a16:creationId xmlns:a16="http://schemas.microsoft.com/office/drawing/2014/main" id="{E475FBA9-5D87-39C8-05B1-F80905A3C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05" y="2602403"/>
            <a:ext cx="1653190" cy="165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D3220C-986D-239E-08B6-2764BB149C5C}"/>
              </a:ext>
            </a:extLst>
          </p:cNvPr>
          <p:cNvSpPr txBox="1"/>
          <p:nvPr/>
        </p:nvSpPr>
        <p:spPr>
          <a:xfrm>
            <a:off x="7495633" y="3105833"/>
            <a:ext cx="4079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Tomorrow’s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F1F4C6-3AE4-26D1-E453-1B39D0E4453C}"/>
              </a:ext>
            </a:extLst>
          </p:cNvPr>
          <p:cNvSpPr txBox="1"/>
          <p:nvPr/>
        </p:nvSpPr>
        <p:spPr>
          <a:xfrm>
            <a:off x="1055168" y="4905697"/>
            <a:ext cx="2922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“Hard”/tricky code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22DA49-9CE0-0CC6-8146-687B1968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E979-E2BA-4FB7-918C-3B84B76A1552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3745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7191</TotalTime>
  <Words>1933</Words>
  <Application>Microsoft Office PowerPoint</Application>
  <PresentationFormat>Widescreen</PresentationFormat>
  <Paragraphs>434</Paragraphs>
  <Slides>75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Calibri</vt:lpstr>
      <vt:lpstr>Calibri Light</vt:lpstr>
      <vt:lpstr>Cambria</vt:lpstr>
      <vt:lpstr>Courier Prime</vt:lpstr>
      <vt:lpstr>Wingdings</vt:lpstr>
      <vt:lpstr>Office Theme</vt:lpstr>
      <vt:lpstr>Make mistakes </vt:lpstr>
      <vt:lpstr>General/Coding</vt:lpstr>
      <vt:lpstr>Where to start?</vt:lpstr>
      <vt:lpstr>Where to start?</vt:lpstr>
      <vt:lpstr>Attention span problem</vt:lpstr>
      <vt:lpstr>Attention span problem</vt:lpstr>
      <vt:lpstr>Attention span problem</vt:lpstr>
      <vt:lpstr>Ignorance problem</vt:lpstr>
      <vt:lpstr>Ignorance problem</vt:lpstr>
      <vt:lpstr>Ignorance problem</vt:lpstr>
      <vt:lpstr>Lost code problem</vt:lpstr>
      <vt:lpstr>Lost code problem</vt:lpstr>
      <vt:lpstr>Lost code</vt:lpstr>
      <vt:lpstr>Lost code/data</vt:lpstr>
      <vt:lpstr>Lost code/data</vt:lpstr>
      <vt:lpstr>Speedup coding</vt:lpstr>
      <vt:lpstr>Debugging</vt:lpstr>
      <vt:lpstr>Deadlocks (Champsim)</vt:lpstr>
      <vt:lpstr>Deadlocks (Champsim)</vt:lpstr>
      <vt:lpstr>Deadlocks</vt:lpstr>
      <vt:lpstr>Deadlocks</vt:lpstr>
      <vt:lpstr>Deadlocks</vt:lpstr>
      <vt:lpstr>Segfaults</vt:lpstr>
      <vt:lpstr>Segfaults</vt:lpstr>
      <vt:lpstr>Segfaults</vt:lpstr>
      <vt:lpstr>Segfaults</vt:lpstr>
      <vt:lpstr>Segfaults</vt:lpstr>
      <vt:lpstr>Segfaults</vt:lpstr>
      <vt:lpstr>Segfaults</vt:lpstr>
      <vt:lpstr>Infinite loops</vt:lpstr>
      <vt:lpstr>Vscode debug env</vt:lpstr>
      <vt:lpstr>Logical errors</vt:lpstr>
      <vt:lpstr>Logical errors</vt:lpstr>
      <vt:lpstr>Testing and Verification</vt:lpstr>
      <vt:lpstr>Testing and Verification</vt:lpstr>
      <vt:lpstr>Testing and Verification</vt:lpstr>
      <vt:lpstr>Experiments</vt:lpstr>
      <vt:lpstr>Experimentation</vt:lpstr>
      <vt:lpstr>Mistakes in experiments</vt:lpstr>
      <vt:lpstr>Automate compile time params</vt:lpstr>
      <vt:lpstr>Problem with data extraction</vt:lpstr>
      <vt:lpstr>Automate data extraction</vt:lpstr>
      <vt:lpstr>More automation -&gt; into the cloud</vt:lpstr>
      <vt:lpstr>Cherry on top</vt:lpstr>
      <vt:lpstr>Beyond the terminal limits</vt:lpstr>
      <vt:lpstr>Beyond the terminal limits</vt:lpstr>
      <vt:lpstr>Before the deadline</vt:lpstr>
      <vt:lpstr>Before the deadline</vt:lpstr>
      <vt:lpstr>Multicore experiments</vt:lpstr>
      <vt:lpstr>Multicore experiments</vt:lpstr>
      <vt:lpstr>Plots</vt:lpstr>
      <vt:lpstr>Good, Bad &amp; Ugly</vt:lpstr>
      <vt:lpstr>Good, Bad &amp; Ugly</vt:lpstr>
      <vt:lpstr>Good, Bad &amp; Ugly</vt:lpstr>
      <vt:lpstr>Plotting good practices</vt:lpstr>
      <vt:lpstr>How to write a report?</vt:lpstr>
      <vt:lpstr>3.. 2.. 1.. Benchmark 😀   Kalind Karia</vt:lpstr>
      <vt:lpstr>Declaration  Content covered is in the best of knowledge of the presenter.  But as you know… To err is human, To forgive is divine :) </vt:lpstr>
      <vt:lpstr>Benchmarking</vt:lpstr>
      <vt:lpstr>Benchmark in Computing</vt:lpstr>
      <vt:lpstr>Benchmark in Computing</vt:lpstr>
      <vt:lpstr>SPEC Results</vt:lpstr>
      <vt:lpstr>Can I benchmark my CPU?</vt:lpstr>
      <vt:lpstr>What about GPU?</vt:lpstr>
      <vt:lpstr>Need to generate our own benchmarks?</vt:lpstr>
      <vt:lpstr>How to generate our own benchmarks?</vt:lpstr>
      <vt:lpstr>How to generate our own benchmarks?</vt:lpstr>
      <vt:lpstr>SimPoint</vt:lpstr>
      <vt:lpstr>Steps in SimPoint</vt:lpstr>
      <vt:lpstr>Error Rates in SimPoint</vt:lpstr>
      <vt:lpstr>Trace generation</vt:lpstr>
      <vt:lpstr>Trace generation</vt:lpstr>
      <vt:lpstr>Trace generation using Intel’s Pin</vt:lpstr>
      <vt:lpstr>Example</vt:lpstr>
      <vt:lpstr>Arigato! 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Sumon Nath</dc:creator>
  <cp:lastModifiedBy>Sumon Nath</cp:lastModifiedBy>
  <cp:revision>75</cp:revision>
  <dcterms:created xsi:type="dcterms:W3CDTF">2024-01-23T08:01:05Z</dcterms:created>
  <dcterms:modified xsi:type="dcterms:W3CDTF">2024-01-29T04:09:19Z</dcterms:modified>
</cp:coreProperties>
</file>